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0693400" cy="10693400"/>
  <p:notesSz cx="10693400" cy="10693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6" y="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0054" y="2146807"/>
            <a:ext cx="6719570" cy="8068309"/>
          </a:xfrm>
          <a:custGeom>
            <a:avLst/>
            <a:gdLst/>
            <a:ahLst/>
            <a:cxnLst/>
            <a:rect l="l" t="t" r="r" b="b"/>
            <a:pathLst>
              <a:path w="6719570" h="8068309">
                <a:moveTo>
                  <a:pt x="6047435" y="0"/>
                </a:moveTo>
                <a:lnTo>
                  <a:pt x="671918" y="0"/>
                </a:lnTo>
                <a:lnTo>
                  <a:pt x="616808" y="2226"/>
                </a:lnTo>
                <a:lnTo>
                  <a:pt x="562926" y="8791"/>
                </a:lnTo>
                <a:lnTo>
                  <a:pt x="510443" y="19522"/>
                </a:lnTo>
                <a:lnTo>
                  <a:pt x="459534" y="34245"/>
                </a:lnTo>
                <a:lnTo>
                  <a:pt x="410370" y="52788"/>
                </a:lnTo>
                <a:lnTo>
                  <a:pt x="363126" y="74978"/>
                </a:lnTo>
                <a:lnTo>
                  <a:pt x="317973" y="100643"/>
                </a:lnTo>
                <a:lnTo>
                  <a:pt x="275085" y="129609"/>
                </a:lnTo>
                <a:lnTo>
                  <a:pt x="234634" y="161703"/>
                </a:lnTo>
                <a:lnTo>
                  <a:pt x="196794" y="196754"/>
                </a:lnTo>
                <a:lnTo>
                  <a:pt x="161737" y="234588"/>
                </a:lnTo>
                <a:lnTo>
                  <a:pt x="129636" y="275033"/>
                </a:lnTo>
                <a:lnTo>
                  <a:pt x="100665" y="317915"/>
                </a:lnTo>
                <a:lnTo>
                  <a:pt x="74995" y="363062"/>
                </a:lnTo>
                <a:lnTo>
                  <a:pt x="52800" y="410301"/>
                </a:lnTo>
                <a:lnTo>
                  <a:pt x="34253" y="459459"/>
                </a:lnTo>
                <a:lnTo>
                  <a:pt x="19526" y="510364"/>
                </a:lnTo>
                <a:lnTo>
                  <a:pt x="8793" y="562842"/>
                </a:lnTo>
                <a:lnTo>
                  <a:pt x="2227" y="616722"/>
                </a:lnTo>
                <a:lnTo>
                  <a:pt x="0" y="671830"/>
                </a:lnTo>
                <a:lnTo>
                  <a:pt x="0" y="7395972"/>
                </a:lnTo>
                <a:lnTo>
                  <a:pt x="2227" y="7451083"/>
                </a:lnTo>
                <a:lnTo>
                  <a:pt x="8793" y="7504968"/>
                </a:lnTo>
                <a:lnTo>
                  <a:pt x="19526" y="7557452"/>
                </a:lnTo>
                <a:lnTo>
                  <a:pt x="34253" y="7608362"/>
                </a:lnTo>
                <a:lnTo>
                  <a:pt x="52800" y="7657527"/>
                </a:lnTo>
                <a:lnTo>
                  <a:pt x="74995" y="7704772"/>
                </a:lnTo>
                <a:lnTo>
                  <a:pt x="100665" y="7749926"/>
                </a:lnTo>
                <a:lnTo>
                  <a:pt x="129636" y="7792815"/>
                </a:lnTo>
                <a:lnTo>
                  <a:pt x="161737" y="7833266"/>
                </a:lnTo>
                <a:lnTo>
                  <a:pt x="196794" y="7871107"/>
                </a:lnTo>
                <a:lnTo>
                  <a:pt x="234634" y="7906164"/>
                </a:lnTo>
                <a:lnTo>
                  <a:pt x="275085" y="7938266"/>
                </a:lnTo>
                <a:lnTo>
                  <a:pt x="317973" y="7967238"/>
                </a:lnTo>
                <a:lnTo>
                  <a:pt x="363126" y="7992907"/>
                </a:lnTo>
                <a:lnTo>
                  <a:pt x="410370" y="8015102"/>
                </a:lnTo>
                <a:lnTo>
                  <a:pt x="459534" y="8033650"/>
                </a:lnTo>
                <a:lnTo>
                  <a:pt x="510443" y="8048376"/>
                </a:lnTo>
                <a:lnTo>
                  <a:pt x="562926" y="8059109"/>
                </a:lnTo>
                <a:lnTo>
                  <a:pt x="616808" y="8065676"/>
                </a:lnTo>
                <a:lnTo>
                  <a:pt x="671918" y="8067903"/>
                </a:lnTo>
                <a:lnTo>
                  <a:pt x="6047435" y="8067903"/>
                </a:lnTo>
                <a:lnTo>
                  <a:pt x="6102543" y="8065676"/>
                </a:lnTo>
                <a:lnTo>
                  <a:pt x="6156425" y="8059109"/>
                </a:lnTo>
                <a:lnTo>
                  <a:pt x="6208908" y="8048376"/>
                </a:lnTo>
                <a:lnTo>
                  <a:pt x="6259818" y="8033650"/>
                </a:lnTo>
                <a:lnTo>
                  <a:pt x="6308983" y="8015102"/>
                </a:lnTo>
                <a:lnTo>
                  <a:pt x="6356230" y="7992907"/>
                </a:lnTo>
                <a:lnTo>
                  <a:pt x="6401385" y="7967238"/>
                </a:lnTo>
                <a:lnTo>
                  <a:pt x="6444276" y="7938266"/>
                </a:lnTo>
                <a:lnTo>
                  <a:pt x="6484730" y="7906164"/>
                </a:lnTo>
                <a:lnTo>
                  <a:pt x="6522573" y="7871107"/>
                </a:lnTo>
                <a:lnTo>
                  <a:pt x="6557634" y="7833266"/>
                </a:lnTo>
                <a:lnTo>
                  <a:pt x="6589738" y="7792815"/>
                </a:lnTo>
                <a:lnTo>
                  <a:pt x="6618713" y="7749926"/>
                </a:lnTo>
                <a:lnTo>
                  <a:pt x="6644386" y="7704772"/>
                </a:lnTo>
                <a:lnTo>
                  <a:pt x="6666584" y="7657527"/>
                </a:lnTo>
                <a:lnTo>
                  <a:pt x="6685133" y="7608362"/>
                </a:lnTo>
                <a:lnTo>
                  <a:pt x="6699862" y="7557452"/>
                </a:lnTo>
                <a:lnTo>
                  <a:pt x="6710596" y="7504968"/>
                </a:lnTo>
                <a:lnTo>
                  <a:pt x="6717164" y="7451083"/>
                </a:lnTo>
                <a:lnTo>
                  <a:pt x="6719392" y="7395972"/>
                </a:lnTo>
                <a:lnTo>
                  <a:pt x="6719392" y="671829"/>
                </a:lnTo>
                <a:lnTo>
                  <a:pt x="6717164" y="616722"/>
                </a:lnTo>
                <a:lnTo>
                  <a:pt x="6710596" y="562842"/>
                </a:lnTo>
                <a:lnTo>
                  <a:pt x="6699862" y="510364"/>
                </a:lnTo>
                <a:lnTo>
                  <a:pt x="6685133" y="459459"/>
                </a:lnTo>
                <a:lnTo>
                  <a:pt x="6666584" y="410301"/>
                </a:lnTo>
                <a:lnTo>
                  <a:pt x="6644386" y="363062"/>
                </a:lnTo>
                <a:lnTo>
                  <a:pt x="6618713" y="317915"/>
                </a:lnTo>
                <a:lnTo>
                  <a:pt x="6589738" y="275033"/>
                </a:lnTo>
                <a:lnTo>
                  <a:pt x="6557634" y="234588"/>
                </a:lnTo>
                <a:lnTo>
                  <a:pt x="6522573" y="196754"/>
                </a:lnTo>
                <a:lnTo>
                  <a:pt x="6484730" y="161703"/>
                </a:lnTo>
                <a:lnTo>
                  <a:pt x="6444276" y="129609"/>
                </a:lnTo>
                <a:lnTo>
                  <a:pt x="6401385" y="100643"/>
                </a:lnTo>
                <a:lnTo>
                  <a:pt x="6356230" y="74978"/>
                </a:lnTo>
                <a:lnTo>
                  <a:pt x="6308983" y="52788"/>
                </a:lnTo>
                <a:lnTo>
                  <a:pt x="6259818" y="34245"/>
                </a:lnTo>
                <a:lnTo>
                  <a:pt x="6208908" y="19522"/>
                </a:lnTo>
                <a:lnTo>
                  <a:pt x="6156425" y="8791"/>
                </a:lnTo>
                <a:lnTo>
                  <a:pt x="6102543" y="2226"/>
                </a:lnTo>
                <a:lnTo>
                  <a:pt x="6047435" y="0"/>
                </a:lnTo>
                <a:close/>
              </a:path>
            </a:pathLst>
          </a:custGeom>
          <a:solidFill>
            <a:srgbClr val="EB3B3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9640" y="3017138"/>
            <a:ext cx="6555105" cy="7091680"/>
          </a:xfrm>
          <a:custGeom>
            <a:avLst/>
            <a:gdLst/>
            <a:ahLst/>
            <a:cxnLst/>
            <a:rect l="l" t="t" r="r" b="b"/>
            <a:pathLst>
              <a:path w="6555105" h="7091680">
                <a:moveTo>
                  <a:pt x="5947054" y="0"/>
                </a:moveTo>
                <a:lnTo>
                  <a:pt x="607860" y="0"/>
                </a:lnTo>
                <a:lnTo>
                  <a:pt x="558014" y="2015"/>
                </a:lnTo>
                <a:lnTo>
                  <a:pt x="509277" y="7956"/>
                </a:lnTo>
                <a:lnTo>
                  <a:pt x="461804" y="17666"/>
                </a:lnTo>
                <a:lnTo>
                  <a:pt x="415753" y="30990"/>
                </a:lnTo>
                <a:lnTo>
                  <a:pt x="371280" y="47769"/>
                </a:lnTo>
                <a:lnTo>
                  <a:pt x="328541" y="67849"/>
                </a:lnTo>
                <a:lnTo>
                  <a:pt x="287693" y="91072"/>
                </a:lnTo>
                <a:lnTo>
                  <a:pt x="248893" y="117282"/>
                </a:lnTo>
                <a:lnTo>
                  <a:pt x="212297" y="146323"/>
                </a:lnTo>
                <a:lnTo>
                  <a:pt x="178061" y="178038"/>
                </a:lnTo>
                <a:lnTo>
                  <a:pt x="146344" y="212270"/>
                </a:lnTo>
                <a:lnTo>
                  <a:pt x="117300" y="248863"/>
                </a:lnTo>
                <a:lnTo>
                  <a:pt x="91086" y="287660"/>
                </a:lnTo>
                <a:lnTo>
                  <a:pt x="67860" y="328505"/>
                </a:lnTo>
                <a:lnTo>
                  <a:pt x="47777" y="371242"/>
                </a:lnTo>
                <a:lnTo>
                  <a:pt x="30995" y="415714"/>
                </a:lnTo>
                <a:lnTo>
                  <a:pt x="17669" y="461765"/>
                </a:lnTo>
                <a:lnTo>
                  <a:pt x="7957" y="509237"/>
                </a:lnTo>
                <a:lnTo>
                  <a:pt x="2015" y="557975"/>
                </a:lnTo>
                <a:lnTo>
                  <a:pt x="0" y="607822"/>
                </a:lnTo>
                <a:lnTo>
                  <a:pt x="0" y="6483477"/>
                </a:lnTo>
                <a:lnTo>
                  <a:pt x="2015" y="6533327"/>
                </a:lnTo>
                <a:lnTo>
                  <a:pt x="7957" y="6582069"/>
                </a:lnTo>
                <a:lnTo>
                  <a:pt x="17669" y="6629546"/>
                </a:lnTo>
                <a:lnTo>
                  <a:pt x="30995" y="6675600"/>
                </a:lnTo>
                <a:lnTo>
                  <a:pt x="47777" y="6720076"/>
                </a:lnTo>
                <a:lnTo>
                  <a:pt x="67860" y="6762817"/>
                </a:lnTo>
                <a:lnTo>
                  <a:pt x="91086" y="6803667"/>
                </a:lnTo>
                <a:lnTo>
                  <a:pt x="117300" y="6842469"/>
                </a:lnTo>
                <a:lnTo>
                  <a:pt x="146344" y="6879066"/>
                </a:lnTo>
                <a:lnTo>
                  <a:pt x="178061" y="6913302"/>
                </a:lnTo>
                <a:lnTo>
                  <a:pt x="212297" y="6945020"/>
                </a:lnTo>
                <a:lnTo>
                  <a:pt x="248893" y="6974064"/>
                </a:lnTo>
                <a:lnTo>
                  <a:pt x="287693" y="7000277"/>
                </a:lnTo>
                <a:lnTo>
                  <a:pt x="328541" y="7023503"/>
                </a:lnTo>
                <a:lnTo>
                  <a:pt x="371280" y="7043586"/>
                </a:lnTo>
                <a:lnTo>
                  <a:pt x="415753" y="7060368"/>
                </a:lnTo>
                <a:lnTo>
                  <a:pt x="461804" y="7073693"/>
                </a:lnTo>
                <a:lnTo>
                  <a:pt x="509277" y="7083405"/>
                </a:lnTo>
                <a:lnTo>
                  <a:pt x="558014" y="7089347"/>
                </a:lnTo>
                <a:lnTo>
                  <a:pt x="607860" y="7091362"/>
                </a:lnTo>
                <a:lnTo>
                  <a:pt x="5947054" y="7091362"/>
                </a:lnTo>
                <a:lnTo>
                  <a:pt x="5996901" y="7089347"/>
                </a:lnTo>
                <a:lnTo>
                  <a:pt x="6045639" y="7083405"/>
                </a:lnTo>
                <a:lnTo>
                  <a:pt x="6093111" y="7073693"/>
                </a:lnTo>
                <a:lnTo>
                  <a:pt x="6139161" y="7060368"/>
                </a:lnTo>
                <a:lnTo>
                  <a:pt x="6183633" y="7043586"/>
                </a:lnTo>
                <a:lnTo>
                  <a:pt x="6226370" y="7023503"/>
                </a:lnTo>
                <a:lnTo>
                  <a:pt x="6267215" y="7000277"/>
                </a:lnTo>
                <a:lnTo>
                  <a:pt x="6306013" y="6974064"/>
                </a:lnTo>
                <a:lnTo>
                  <a:pt x="6342606" y="6945020"/>
                </a:lnTo>
                <a:lnTo>
                  <a:pt x="6376838" y="6913302"/>
                </a:lnTo>
                <a:lnTo>
                  <a:pt x="6408552" y="6879066"/>
                </a:lnTo>
                <a:lnTo>
                  <a:pt x="6437593" y="6842469"/>
                </a:lnTo>
                <a:lnTo>
                  <a:pt x="6463803" y="6803667"/>
                </a:lnTo>
                <a:lnTo>
                  <a:pt x="6487026" y="6762817"/>
                </a:lnTo>
                <a:lnTo>
                  <a:pt x="6507106" y="6720076"/>
                </a:lnTo>
                <a:lnTo>
                  <a:pt x="6523886" y="6675600"/>
                </a:lnTo>
                <a:lnTo>
                  <a:pt x="6537209" y="6629546"/>
                </a:lnTo>
                <a:lnTo>
                  <a:pt x="6546920" y="6582069"/>
                </a:lnTo>
                <a:lnTo>
                  <a:pt x="6552861" y="6533327"/>
                </a:lnTo>
                <a:lnTo>
                  <a:pt x="6554876" y="6483476"/>
                </a:lnTo>
                <a:lnTo>
                  <a:pt x="6554876" y="607821"/>
                </a:lnTo>
                <a:lnTo>
                  <a:pt x="6552861" y="557975"/>
                </a:lnTo>
                <a:lnTo>
                  <a:pt x="6546920" y="509237"/>
                </a:lnTo>
                <a:lnTo>
                  <a:pt x="6537209" y="461765"/>
                </a:lnTo>
                <a:lnTo>
                  <a:pt x="6523886" y="415714"/>
                </a:lnTo>
                <a:lnTo>
                  <a:pt x="6507106" y="371242"/>
                </a:lnTo>
                <a:lnTo>
                  <a:pt x="6487026" y="328505"/>
                </a:lnTo>
                <a:lnTo>
                  <a:pt x="6463803" y="287660"/>
                </a:lnTo>
                <a:lnTo>
                  <a:pt x="6437593" y="248863"/>
                </a:lnTo>
                <a:lnTo>
                  <a:pt x="6408552" y="212270"/>
                </a:lnTo>
                <a:lnTo>
                  <a:pt x="6376838" y="178038"/>
                </a:lnTo>
                <a:lnTo>
                  <a:pt x="6342606" y="146323"/>
                </a:lnTo>
                <a:lnTo>
                  <a:pt x="6306013" y="117282"/>
                </a:lnTo>
                <a:lnTo>
                  <a:pt x="6267215" y="91072"/>
                </a:lnTo>
                <a:lnTo>
                  <a:pt x="6226370" y="67849"/>
                </a:lnTo>
                <a:lnTo>
                  <a:pt x="6183633" y="47769"/>
                </a:lnTo>
                <a:lnTo>
                  <a:pt x="6139161" y="30990"/>
                </a:lnTo>
                <a:lnTo>
                  <a:pt x="6093111" y="17666"/>
                </a:lnTo>
                <a:lnTo>
                  <a:pt x="6045639" y="7956"/>
                </a:lnTo>
                <a:lnTo>
                  <a:pt x="5996901" y="2015"/>
                </a:lnTo>
                <a:lnTo>
                  <a:pt x="5947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3054" y="2019807"/>
            <a:ext cx="6719570" cy="8068309"/>
          </a:xfrm>
          <a:custGeom>
            <a:avLst/>
            <a:gdLst/>
            <a:ahLst/>
            <a:cxnLst/>
            <a:rect l="l" t="t" r="r" b="b"/>
            <a:pathLst>
              <a:path w="6719570" h="8068309">
                <a:moveTo>
                  <a:pt x="6047435" y="0"/>
                </a:moveTo>
                <a:lnTo>
                  <a:pt x="671918" y="0"/>
                </a:lnTo>
                <a:lnTo>
                  <a:pt x="616808" y="2226"/>
                </a:lnTo>
                <a:lnTo>
                  <a:pt x="562926" y="8791"/>
                </a:lnTo>
                <a:lnTo>
                  <a:pt x="510443" y="19522"/>
                </a:lnTo>
                <a:lnTo>
                  <a:pt x="459534" y="34245"/>
                </a:lnTo>
                <a:lnTo>
                  <a:pt x="410370" y="52788"/>
                </a:lnTo>
                <a:lnTo>
                  <a:pt x="363126" y="74978"/>
                </a:lnTo>
                <a:lnTo>
                  <a:pt x="317973" y="100643"/>
                </a:lnTo>
                <a:lnTo>
                  <a:pt x="275085" y="129609"/>
                </a:lnTo>
                <a:lnTo>
                  <a:pt x="234634" y="161703"/>
                </a:lnTo>
                <a:lnTo>
                  <a:pt x="196794" y="196754"/>
                </a:lnTo>
                <a:lnTo>
                  <a:pt x="161737" y="234588"/>
                </a:lnTo>
                <a:lnTo>
                  <a:pt x="129636" y="275033"/>
                </a:lnTo>
                <a:lnTo>
                  <a:pt x="100665" y="317915"/>
                </a:lnTo>
                <a:lnTo>
                  <a:pt x="74995" y="363062"/>
                </a:lnTo>
                <a:lnTo>
                  <a:pt x="52800" y="410301"/>
                </a:lnTo>
                <a:lnTo>
                  <a:pt x="34253" y="459459"/>
                </a:lnTo>
                <a:lnTo>
                  <a:pt x="19526" y="510364"/>
                </a:lnTo>
                <a:lnTo>
                  <a:pt x="8793" y="562842"/>
                </a:lnTo>
                <a:lnTo>
                  <a:pt x="2227" y="616722"/>
                </a:lnTo>
                <a:lnTo>
                  <a:pt x="0" y="671830"/>
                </a:lnTo>
                <a:lnTo>
                  <a:pt x="0" y="7395972"/>
                </a:lnTo>
                <a:lnTo>
                  <a:pt x="2227" y="7451083"/>
                </a:lnTo>
                <a:lnTo>
                  <a:pt x="8793" y="7504968"/>
                </a:lnTo>
                <a:lnTo>
                  <a:pt x="19526" y="7557452"/>
                </a:lnTo>
                <a:lnTo>
                  <a:pt x="34253" y="7608362"/>
                </a:lnTo>
                <a:lnTo>
                  <a:pt x="52800" y="7657527"/>
                </a:lnTo>
                <a:lnTo>
                  <a:pt x="74995" y="7704772"/>
                </a:lnTo>
                <a:lnTo>
                  <a:pt x="100665" y="7749926"/>
                </a:lnTo>
                <a:lnTo>
                  <a:pt x="129636" y="7792815"/>
                </a:lnTo>
                <a:lnTo>
                  <a:pt x="161737" y="7833266"/>
                </a:lnTo>
                <a:lnTo>
                  <a:pt x="196794" y="7871107"/>
                </a:lnTo>
                <a:lnTo>
                  <a:pt x="234634" y="7906164"/>
                </a:lnTo>
                <a:lnTo>
                  <a:pt x="275085" y="7938266"/>
                </a:lnTo>
                <a:lnTo>
                  <a:pt x="317973" y="7967238"/>
                </a:lnTo>
                <a:lnTo>
                  <a:pt x="363126" y="7992907"/>
                </a:lnTo>
                <a:lnTo>
                  <a:pt x="410370" y="8015102"/>
                </a:lnTo>
                <a:lnTo>
                  <a:pt x="459534" y="8033650"/>
                </a:lnTo>
                <a:lnTo>
                  <a:pt x="510443" y="8048376"/>
                </a:lnTo>
                <a:lnTo>
                  <a:pt x="562926" y="8059109"/>
                </a:lnTo>
                <a:lnTo>
                  <a:pt x="616808" y="8065676"/>
                </a:lnTo>
                <a:lnTo>
                  <a:pt x="671918" y="8067903"/>
                </a:lnTo>
                <a:lnTo>
                  <a:pt x="6047435" y="8067903"/>
                </a:lnTo>
                <a:lnTo>
                  <a:pt x="6102543" y="8065676"/>
                </a:lnTo>
                <a:lnTo>
                  <a:pt x="6156425" y="8059109"/>
                </a:lnTo>
                <a:lnTo>
                  <a:pt x="6208908" y="8048376"/>
                </a:lnTo>
                <a:lnTo>
                  <a:pt x="6259818" y="8033650"/>
                </a:lnTo>
                <a:lnTo>
                  <a:pt x="6308983" y="8015102"/>
                </a:lnTo>
                <a:lnTo>
                  <a:pt x="6356230" y="7992907"/>
                </a:lnTo>
                <a:lnTo>
                  <a:pt x="6401385" y="7967238"/>
                </a:lnTo>
                <a:lnTo>
                  <a:pt x="6444276" y="7938266"/>
                </a:lnTo>
                <a:lnTo>
                  <a:pt x="6484730" y="7906164"/>
                </a:lnTo>
                <a:lnTo>
                  <a:pt x="6522573" y="7871107"/>
                </a:lnTo>
                <a:lnTo>
                  <a:pt x="6557634" y="7833266"/>
                </a:lnTo>
                <a:lnTo>
                  <a:pt x="6589738" y="7792815"/>
                </a:lnTo>
                <a:lnTo>
                  <a:pt x="6618713" y="7749926"/>
                </a:lnTo>
                <a:lnTo>
                  <a:pt x="6644386" y="7704772"/>
                </a:lnTo>
                <a:lnTo>
                  <a:pt x="6666584" y="7657527"/>
                </a:lnTo>
                <a:lnTo>
                  <a:pt x="6685133" y="7608362"/>
                </a:lnTo>
                <a:lnTo>
                  <a:pt x="6699862" y="7557452"/>
                </a:lnTo>
                <a:lnTo>
                  <a:pt x="6710596" y="7504968"/>
                </a:lnTo>
                <a:lnTo>
                  <a:pt x="6717164" y="7451083"/>
                </a:lnTo>
                <a:lnTo>
                  <a:pt x="6719392" y="7395972"/>
                </a:lnTo>
                <a:lnTo>
                  <a:pt x="6719392" y="671830"/>
                </a:lnTo>
                <a:lnTo>
                  <a:pt x="6717164" y="616722"/>
                </a:lnTo>
                <a:lnTo>
                  <a:pt x="6710596" y="562842"/>
                </a:lnTo>
                <a:lnTo>
                  <a:pt x="6699862" y="510364"/>
                </a:lnTo>
                <a:lnTo>
                  <a:pt x="6685133" y="459459"/>
                </a:lnTo>
                <a:lnTo>
                  <a:pt x="6666584" y="410301"/>
                </a:lnTo>
                <a:lnTo>
                  <a:pt x="6644386" y="363062"/>
                </a:lnTo>
                <a:lnTo>
                  <a:pt x="6618713" y="317915"/>
                </a:lnTo>
                <a:lnTo>
                  <a:pt x="6589738" y="275033"/>
                </a:lnTo>
                <a:lnTo>
                  <a:pt x="6557634" y="234588"/>
                </a:lnTo>
                <a:lnTo>
                  <a:pt x="6522573" y="196754"/>
                </a:lnTo>
                <a:lnTo>
                  <a:pt x="6484730" y="161703"/>
                </a:lnTo>
                <a:lnTo>
                  <a:pt x="6444276" y="129609"/>
                </a:lnTo>
                <a:lnTo>
                  <a:pt x="6401385" y="100643"/>
                </a:lnTo>
                <a:lnTo>
                  <a:pt x="6356230" y="74978"/>
                </a:lnTo>
                <a:lnTo>
                  <a:pt x="6308983" y="52788"/>
                </a:lnTo>
                <a:lnTo>
                  <a:pt x="6259818" y="34245"/>
                </a:lnTo>
                <a:lnTo>
                  <a:pt x="6208908" y="19522"/>
                </a:lnTo>
                <a:lnTo>
                  <a:pt x="6156425" y="8791"/>
                </a:lnTo>
                <a:lnTo>
                  <a:pt x="6102543" y="2226"/>
                </a:lnTo>
                <a:lnTo>
                  <a:pt x="6047435" y="0"/>
                </a:lnTo>
                <a:close/>
              </a:path>
            </a:pathLst>
          </a:custGeom>
          <a:solidFill>
            <a:srgbClr val="EB3B3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2640" y="2890138"/>
            <a:ext cx="6555105" cy="7091680"/>
          </a:xfrm>
          <a:custGeom>
            <a:avLst/>
            <a:gdLst/>
            <a:ahLst/>
            <a:cxnLst/>
            <a:rect l="l" t="t" r="r" b="b"/>
            <a:pathLst>
              <a:path w="6555105" h="7091680">
                <a:moveTo>
                  <a:pt x="5947054" y="0"/>
                </a:moveTo>
                <a:lnTo>
                  <a:pt x="607860" y="0"/>
                </a:lnTo>
                <a:lnTo>
                  <a:pt x="558014" y="2015"/>
                </a:lnTo>
                <a:lnTo>
                  <a:pt x="509277" y="7956"/>
                </a:lnTo>
                <a:lnTo>
                  <a:pt x="461804" y="17666"/>
                </a:lnTo>
                <a:lnTo>
                  <a:pt x="415753" y="30990"/>
                </a:lnTo>
                <a:lnTo>
                  <a:pt x="371280" y="47769"/>
                </a:lnTo>
                <a:lnTo>
                  <a:pt x="328541" y="67849"/>
                </a:lnTo>
                <a:lnTo>
                  <a:pt x="287693" y="91072"/>
                </a:lnTo>
                <a:lnTo>
                  <a:pt x="248893" y="117282"/>
                </a:lnTo>
                <a:lnTo>
                  <a:pt x="212297" y="146323"/>
                </a:lnTo>
                <a:lnTo>
                  <a:pt x="178061" y="178038"/>
                </a:lnTo>
                <a:lnTo>
                  <a:pt x="146344" y="212270"/>
                </a:lnTo>
                <a:lnTo>
                  <a:pt x="117300" y="248863"/>
                </a:lnTo>
                <a:lnTo>
                  <a:pt x="91086" y="287660"/>
                </a:lnTo>
                <a:lnTo>
                  <a:pt x="67860" y="328505"/>
                </a:lnTo>
                <a:lnTo>
                  <a:pt x="47777" y="371242"/>
                </a:lnTo>
                <a:lnTo>
                  <a:pt x="30995" y="415714"/>
                </a:lnTo>
                <a:lnTo>
                  <a:pt x="17669" y="461765"/>
                </a:lnTo>
                <a:lnTo>
                  <a:pt x="7957" y="509237"/>
                </a:lnTo>
                <a:lnTo>
                  <a:pt x="2015" y="557975"/>
                </a:lnTo>
                <a:lnTo>
                  <a:pt x="0" y="607822"/>
                </a:lnTo>
                <a:lnTo>
                  <a:pt x="0" y="6483477"/>
                </a:lnTo>
                <a:lnTo>
                  <a:pt x="2015" y="6533327"/>
                </a:lnTo>
                <a:lnTo>
                  <a:pt x="7957" y="6582069"/>
                </a:lnTo>
                <a:lnTo>
                  <a:pt x="17669" y="6629546"/>
                </a:lnTo>
                <a:lnTo>
                  <a:pt x="30995" y="6675600"/>
                </a:lnTo>
                <a:lnTo>
                  <a:pt x="47777" y="6720076"/>
                </a:lnTo>
                <a:lnTo>
                  <a:pt x="67860" y="6762817"/>
                </a:lnTo>
                <a:lnTo>
                  <a:pt x="91086" y="6803667"/>
                </a:lnTo>
                <a:lnTo>
                  <a:pt x="117300" y="6842469"/>
                </a:lnTo>
                <a:lnTo>
                  <a:pt x="146344" y="6879066"/>
                </a:lnTo>
                <a:lnTo>
                  <a:pt x="178061" y="6913302"/>
                </a:lnTo>
                <a:lnTo>
                  <a:pt x="212297" y="6945020"/>
                </a:lnTo>
                <a:lnTo>
                  <a:pt x="248893" y="6974064"/>
                </a:lnTo>
                <a:lnTo>
                  <a:pt x="287693" y="7000277"/>
                </a:lnTo>
                <a:lnTo>
                  <a:pt x="328541" y="7023503"/>
                </a:lnTo>
                <a:lnTo>
                  <a:pt x="371280" y="7043586"/>
                </a:lnTo>
                <a:lnTo>
                  <a:pt x="415753" y="7060368"/>
                </a:lnTo>
                <a:lnTo>
                  <a:pt x="461804" y="7073693"/>
                </a:lnTo>
                <a:lnTo>
                  <a:pt x="509277" y="7083405"/>
                </a:lnTo>
                <a:lnTo>
                  <a:pt x="558014" y="7089347"/>
                </a:lnTo>
                <a:lnTo>
                  <a:pt x="607860" y="7091362"/>
                </a:lnTo>
                <a:lnTo>
                  <a:pt x="5947054" y="7091362"/>
                </a:lnTo>
                <a:lnTo>
                  <a:pt x="5996901" y="7089347"/>
                </a:lnTo>
                <a:lnTo>
                  <a:pt x="6045639" y="7083405"/>
                </a:lnTo>
                <a:lnTo>
                  <a:pt x="6093111" y="7073693"/>
                </a:lnTo>
                <a:lnTo>
                  <a:pt x="6139161" y="7060368"/>
                </a:lnTo>
                <a:lnTo>
                  <a:pt x="6183633" y="7043586"/>
                </a:lnTo>
                <a:lnTo>
                  <a:pt x="6226370" y="7023503"/>
                </a:lnTo>
                <a:lnTo>
                  <a:pt x="6267215" y="7000277"/>
                </a:lnTo>
                <a:lnTo>
                  <a:pt x="6306013" y="6974064"/>
                </a:lnTo>
                <a:lnTo>
                  <a:pt x="6342606" y="6945020"/>
                </a:lnTo>
                <a:lnTo>
                  <a:pt x="6376838" y="6913302"/>
                </a:lnTo>
                <a:lnTo>
                  <a:pt x="6408552" y="6879066"/>
                </a:lnTo>
                <a:lnTo>
                  <a:pt x="6437593" y="6842469"/>
                </a:lnTo>
                <a:lnTo>
                  <a:pt x="6463803" y="6803667"/>
                </a:lnTo>
                <a:lnTo>
                  <a:pt x="6487026" y="6762817"/>
                </a:lnTo>
                <a:lnTo>
                  <a:pt x="6507106" y="6720076"/>
                </a:lnTo>
                <a:lnTo>
                  <a:pt x="6523886" y="6675600"/>
                </a:lnTo>
                <a:lnTo>
                  <a:pt x="6537209" y="6629546"/>
                </a:lnTo>
                <a:lnTo>
                  <a:pt x="6546920" y="6582069"/>
                </a:lnTo>
                <a:lnTo>
                  <a:pt x="6552861" y="6533327"/>
                </a:lnTo>
                <a:lnTo>
                  <a:pt x="6554876" y="6483477"/>
                </a:lnTo>
                <a:lnTo>
                  <a:pt x="6554876" y="607822"/>
                </a:lnTo>
                <a:lnTo>
                  <a:pt x="6552861" y="557975"/>
                </a:lnTo>
                <a:lnTo>
                  <a:pt x="6546920" y="509237"/>
                </a:lnTo>
                <a:lnTo>
                  <a:pt x="6537209" y="461765"/>
                </a:lnTo>
                <a:lnTo>
                  <a:pt x="6523886" y="415714"/>
                </a:lnTo>
                <a:lnTo>
                  <a:pt x="6507106" y="371242"/>
                </a:lnTo>
                <a:lnTo>
                  <a:pt x="6487026" y="328505"/>
                </a:lnTo>
                <a:lnTo>
                  <a:pt x="6463803" y="287660"/>
                </a:lnTo>
                <a:lnTo>
                  <a:pt x="6437593" y="248863"/>
                </a:lnTo>
                <a:lnTo>
                  <a:pt x="6408552" y="212270"/>
                </a:lnTo>
                <a:lnTo>
                  <a:pt x="6376838" y="178038"/>
                </a:lnTo>
                <a:lnTo>
                  <a:pt x="6342606" y="146323"/>
                </a:lnTo>
                <a:lnTo>
                  <a:pt x="6306013" y="117282"/>
                </a:lnTo>
                <a:lnTo>
                  <a:pt x="6267215" y="91072"/>
                </a:lnTo>
                <a:lnTo>
                  <a:pt x="6226370" y="67849"/>
                </a:lnTo>
                <a:lnTo>
                  <a:pt x="6183633" y="47769"/>
                </a:lnTo>
                <a:lnTo>
                  <a:pt x="6139161" y="30990"/>
                </a:lnTo>
                <a:lnTo>
                  <a:pt x="6093111" y="17666"/>
                </a:lnTo>
                <a:lnTo>
                  <a:pt x="6045639" y="7956"/>
                </a:lnTo>
                <a:lnTo>
                  <a:pt x="5996901" y="2015"/>
                </a:lnTo>
                <a:lnTo>
                  <a:pt x="5947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7700" y="286512"/>
            <a:ext cx="1636776" cy="7101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352" y="2219197"/>
            <a:ext cx="5740145" cy="570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01/10/14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60407" y="7101840"/>
            <a:ext cx="241934" cy="149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>
                <a:latin typeface="Arial"/>
                <a:cs typeface="Arial"/>
              </a:rPr>
              <a:t>‹Nr.›</a:t>
            </a:fld>
            <a:endParaRPr sz="9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20" Type="http://schemas.openxmlformats.org/officeDocument/2006/relationships/image" Target="../media/image28.png"/><Relationship Id="rId21" Type="http://schemas.openxmlformats.org/officeDocument/2006/relationships/image" Target="../media/image29.png"/><Relationship Id="rId22" Type="http://schemas.openxmlformats.org/officeDocument/2006/relationships/image" Target="../media/image30.png"/><Relationship Id="rId23" Type="http://schemas.openxmlformats.org/officeDocument/2006/relationships/image" Target="../media/image31.png"/><Relationship Id="rId24" Type="http://schemas.openxmlformats.org/officeDocument/2006/relationships/image" Target="../media/image32.png"/><Relationship Id="rId25" Type="http://schemas.openxmlformats.org/officeDocument/2006/relationships/image" Target="../media/image33.png"/><Relationship Id="rId26" Type="http://schemas.openxmlformats.org/officeDocument/2006/relationships/image" Target="../media/image34.png"/><Relationship Id="rId27" Type="http://schemas.openxmlformats.org/officeDocument/2006/relationships/image" Target="../media/image35.png"/><Relationship Id="rId28" Type="http://schemas.openxmlformats.org/officeDocument/2006/relationships/image" Target="../media/image36.png"/><Relationship Id="rId29" Type="http://schemas.openxmlformats.org/officeDocument/2006/relationships/image" Target="../media/image3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065">
              <a:lnSpc>
                <a:spcPct val="100000"/>
              </a:lnSpc>
            </a:pPr>
            <a:r>
              <a:rPr spc="-5" dirty="0"/>
              <a:t>PG</a:t>
            </a:r>
            <a:r>
              <a:rPr dirty="0"/>
              <a:t>E</a:t>
            </a:r>
            <a:r>
              <a:rPr spc="5" dirty="0"/>
              <a:t> </a:t>
            </a:r>
            <a:r>
              <a:rPr spc="-15" dirty="0"/>
              <a:t>2</a:t>
            </a:r>
            <a:r>
              <a:rPr dirty="0"/>
              <a:t>015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993900" y="2451100"/>
            <a:ext cx="6806565" cy="7057644"/>
          </a:xfrm>
        </p:spPr>
        <p:txBody>
          <a:bodyPr/>
          <a:lstStyle/>
          <a:p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698500" y="1155700"/>
            <a:ext cx="1491396" cy="755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32100" y="3289300"/>
            <a:ext cx="4813222" cy="3736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4100" y="7480300"/>
            <a:ext cx="2951480" cy="1044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b="1" spc="-5" dirty="0">
                <a:solidFill>
                  <a:srgbClr val="FF0000"/>
                </a:solidFill>
                <a:latin typeface="Calibri"/>
                <a:cs typeface="Calibri"/>
              </a:rPr>
              <a:t>Canarias</a:t>
            </a:r>
            <a:endParaRPr sz="65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510665">
              <a:lnSpc>
                <a:spcPct val="100000"/>
              </a:lnSpc>
              <a:spcBef>
                <a:spcPts val="165"/>
              </a:spcBef>
            </a:pPr>
            <a:r>
              <a:rPr sz="1100" b="1" dirty="0">
                <a:latin typeface="Calibri"/>
                <a:cs typeface="Calibri"/>
              </a:rPr>
              <a:t>EV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LUCI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90304" y="600303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83423" y="60030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6544" y="60030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68140" y="60030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1260" y="60030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6444" y="600303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90304" y="554888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83423" y="55488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76544" y="55488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8140" y="55488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61260" y="55488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6444" y="554888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90304" y="509320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83423" y="5093208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6544" y="5093208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8140" y="5093208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61260" y="5093208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66444" y="509320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90304" y="4639055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83423" y="4639055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76544" y="4639055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68140" y="4639055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1260" y="4639055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66444" y="4639055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90304" y="418490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83423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76544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8140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61260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66444" y="418490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83423" y="3730752"/>
            <a:ext cx="2219325" cy="0"/>
          </a:xfrm>
          <a:custGeom>
            <a:avLst/>
            <a:gdLst/>
            <a:ahLst/>
            <a:cxnLst/>
            <a:rect l="l" t="t" r="r" b="b"/>
            <a:pathLst>
              <a:path w="2219325">
                <a:moveTo>
                  <a:pt x="0" y="0"/>
                </a:moveTo>
                <a:lnTo>
                  <a:pt x="221894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76544" y="37307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8140" y="37307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61260" y="37307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66444" y="3730752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83423" y="3276600"/>
            <a:ext cx="2219325" cy="0"/>
          </a:xfrm>
          <a:custGeom>
            <a:avLst/>
            <a:gdLst/>
            <a:ahLst/>
            <a:cxnLst/>
            <a:rect l="l" t="t" r="r" b="b"/>
            <a:pathLst>
              <a:path w="2219325">
                <a:moveTo>
                  <a:pt x="0" y="0"/>
                </a:moveTo>
                <a:lnTo>
                  <a:pt x="221894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76544" y="3276600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68140" y="3276600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61260" y="3276600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66444" y="3276600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76544" y="2822449"/>
            <a:ext cx="3926204" cy="0"/>
          </a:xfrm>
          <a:custGeom>
            <a:avLst/>
            <a:gdLst/>
            <a:ahLst/>
            <a:cxnLst/>
            <a:rect l="l" t="t" r="r" b="b"/>
            <a:pathLst>
              <a:path w="3926204">
                <a:moveTo>
                  <a:pt x="0" y="0"/>
                </a:moveTo>
                <a:lnTo>
                  <a:pt x="392582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61260" y="2822449"/>
            <a:ext cx="2731135" cy="0"/>
          </a:xfrm>
          <a:custGeom>
            <a:avLst/>
            <a:gdLst/>
            <a:ahLst/>
            <a:cxnLst/>
            <a:rect l="l" t="t" r="r" b="b"/>
            <a:pathLst>
              <a:path w="2731135">
                <a:moveTo>
                  <a:pt x="0" y="0"/>
                </a:moveTo>
                <a:lnTo>
                  <a:pt x="273100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66444" y="2822449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66444" y="2368296"/>
            <a:ext cx="8536305" cy="0"/>
          </a:xfrm>
          <a:custGeom>
            <a:avLst/>
            <a:gdLst/>
            <a:ahLst/>
            <a:cxnLst/>
            <a:rect l="l" t="t" r="r" b="b"/>
            <a:pathLst>
              <a:path w="8536305">
                <a:moveTo>
                  <a:pt x="0" y="0"/>
                </a:moveTo>
                <a:lnTo>
                  <a:pt x="853592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66444" y="1912620"/>
            <a:ext cx="8536305" cy="0"/>
          </a:xfrm>
          <a:custGeom>
            <a:avLst/>
            <a:gdLst/>
            <a:ahLst/>
            <a:cxnLst/>
            <a:rect l="l" t="t" r="r" b="b"/>
            <a:pathLst>
              <a:path w="8536305">
                <a:moveTo>
                  <a:pt x="0" y="0"/>
                </a:moveTo>
                <a:lnTo>
                  <a:pt x="853592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78507" y="2476500"/>
            <a:ext cx="683260" cy="3980815"/>
          </a:xfrm>
          <a:custGeom>
            <a:avLst/>
            <a:gdLst/>
            <a:ahLst/>
            <a:cxnLst/>
            <a:rect l="l" t="t" r="r" b="b"/>
            <a:pathLst>
              <a:path w="683260" h="3980815">
                <a:moveTo>
                  <a:pt x="0" y="3980688"/>
                </a:moveTo>
                <a:lnTo>
                  <a:pt x="682751" y="3980688"/>
                </a:lnTo>
                <a:lnTo>
                  <a:pt x="682751" y="0"/>
                </a:lnTo>
                <a:lnTo>
                  <a:pt x="0" y="0"/>
                </a:lnTo>
                <a:lnTo>
                  <a:pt x="0" y="39806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85388" y="2817876"/>
            <a:ext cx="683260" cy="3639820"/>
          </a:xfrm>
          <a:custGeom>
            <a:avLst/>
            <a:gdLst/>
            <a:ahLst/>
            <a:cxnLst/>
            <a:rect l="l" t="t" r="r" b="b"/>
            <a:pathLst>
              <a:path w="683260" h="3639820">
                <a:moveTo>
                  <a:pt x="682751" y="0"/>
                </a:moveTo>
                <a:lnTo>
                  <a:pt x="0" y="0"/>
                </a:lnTo>
                <a:lnTo>
                  <a:pt x="0" y="3639312"/>
                </a:lnTo>
                <a:lnTo>
                  <a:pt x="682751" y="3639312"/>
                </a:lnTo>
                <a:lnTo>
                  <a:pt x="6827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92267" y="2782825"/>
            <a:ext cx="684530" cy="3674745"/>
          </a:xfrm>
          <a:custGeom>
            <a:avLst/>
            <a:gdLst/>
            <a:ahLst/>
            <a:cxnLst/>
            <a:rect l="l" t="t" r="r" b="b"/>
            <a:pathLst>
              <a:path w="684529" h="3674745">
                <a:moveTo>
                  <a:pt x="684276" y="0"/>
                </a:moveTo>
                <a:lnTo>
                  <a:pt x="0" y="0"/>
                </a:lnTo>
                <a:lnTo>
                  <a:pt x="0" y="3674362"/>
                </a:lnTo>
                <a:lnTo>
                  <a:pt x="684276" y="3674362"/>
                </a:lnTo>
                <a:lnTo>
                  <a:pt x="68427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00671" y="3052572"/>
            <a:ext cx="683260" cy="3404870"/>
          </a:xfrm>
          <a:custGeom>
            <a:avLst/>
            <a:gdLst/>
            <a:ahLst/>
            <a:cxnLst/>
            <a:rect l="l" t="t" r="r" b="b"/>
            <a:pathLst>
              <a:path w="683259" h="3404870">
                <a:moveTo>
                  <a:pt x="682753" y="0"/>
                </a:moveTo>
                <a:lnTo>
                  <a:pt x="0" y="0"/>
                </a:lnTo>
                <a:lnTo>
                  <a:pt x="0" y="3404616"/>
                </a:lnTo>
                <a:lnTo>
                  <a:pt x="682753" y="3404616"/>
                </a:lnTo>
                <a:lnTo>
                  <a:pt x="68275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07552" y="3784093"/>
            <a:ext cx="683260" cy="2673350"/>
          </a:xfrm>
          <a:custGeom>
            <a:avLst/>
            <a:gdLst/>
            <a:ahLst/>
            <a:cxnLst/>
            <a:rect l="l" t="t" r="r" b="b"/>
            <a:pathLst>
              <a:path w="683259" h="2673350">
                <a:moveTo>
                  <a:pt x="682751" y="0"/>
                </a:moveTo>
                <a:lnTo>
                  <a:pt x="0" y="0"/>
                </a:lnTo>
                <a:lnTo>
                  <a:pt x="0" y="2673094"/>
                </a:lnTo>
                <a:lnTo>
                  <a:pt x="682751" y="2673094"/>
                </a:lnTo>
                <a:lnTo>
                  <a:pt x="6827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66444" y="1912620"/>
            <a:ext cx="0" cy="4584700"/>
          </a:xfrm>
          <a:custGeom>
            <a:avLst/>
            <a:gdLst/>
            <a:ahLst/>
            <a:cxnLst/>
            <a:rect l="l" t="t" r="r" b="b"/>
            <a:pathLst>
              <a:path h="4584700">
                <a:moveTo>
                  <a:pt x="0" y="0"/>
                </a:moveTo>
                <a:lnTo>
                  <a:pt x="0" y="4584192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26819" y="6457188"/>
            <a:ext cx="8575675" cy="0"/>
          </a:xfrm>
          <a:custGeom>
            <a:avLst/>
            <a:gdLst/>
            <a:ahLst/>
            <a:cxnLst/>
            <a:rect l="l" t="t" r="r" b="b"/>
            <a:pathLst>
              <a:path w="8575675">
                <a:moveTo>
                  <a:pt x="0" y="0"/>
                </a:moveTo>
                <a:lnTo>
                  <a:pt x="857554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26819" y="600303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26819" y="554888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26819" y="509320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26819" y="463905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26819" y="4184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26819" y="37307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26819" y="32766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26819" y="282244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26819" y="236829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6819" y="191262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973323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80202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8860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548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80236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818513" y="2258314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175.192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09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26028" y="2600325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160.145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233161" y="2563749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161.752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54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40677" y="2834767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149.831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72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648192" y="3566541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117.619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17905" y="4094734"/>
            <a:ext cx="443865" cy="2444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8"/>
              </a:spcBef>
            </a:pPr>
            <a:endParaRPr sz="1300"/>
          </a:p>
          <a:p>
            <a:pPr marL="63500"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8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7"/>
              </a:spcBef>
            </a:pPr>
            <a:endParaRPr sz="1300"/>
          </a:p>
          <a:p>
            <a:pPr marL="63500"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63500"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7"/>
              </a:spcBef>
            </a:pPr>
            <a:endParaRPr sz="1300"/>
          </a:p>
          <a:p>
            <a:pPr marL="63500"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8"/>
              </a:spcBef>
            </a:pPr>
            <a:endParaRPr sz="1300"/>
          </a:p>
          <a:p>
            <a:pPr marR="6350" algn="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17905" y="3640328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17905" y="3185922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17905" y="2731389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6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17905" y="2276983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8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17905" y="182245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0.</a:t>
            </a:r>
            <a:r>
              <a:rPr sz="1000" spc="-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978914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686302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393816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01331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808466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83734" y="1301877"/>
            <a:ext cx="162433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Calibri"/>
                <a:cs typeface="Calibri"/>
              </a:rPr>
              <a:t>Las </a:t>
            </a:r>
            <a:r>
              <a:rPr sz="2800" b="1" spc="-75" dirty="0">
                <a:latin typeface="Calibri"/>
                <a:cs typeface="Calibri"/>
              </a:rPr>
              <a:t>P</a:t>
            </a:r>
            <a:r>
              <a:rPr sz="2800" b="1" spc="-15" dirty="0">
                <a:latin typeface="Calibri"/>
                <a:cs typeface="Calibri"/>
              </a:rPr>
              <a:t>almas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649471" y="5970854"/>
            <a:ext cx="469176" cy="470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85366" y="6105347"/>
            <a:ext cx="691032" cy="348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01869" y="5960579"/>
            <a:ext cx="469264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015098" y="5982893"/>
            <a:ext cx="469176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757539" y="5970130"/>
            <a:ext cx="469176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8500" y="1021842"/>
            <a:ext cx="5562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OS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EL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6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2015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0711" y="449580"/>
            <a:ext cx="1876425" cy="752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574631" y="7103364"/>
            <a:ext cx="21653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230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93069"/>
              </p:ext>
            </p:extLst>
          </p:nvPr>
        </p:nvGraphicFramePr>
        <p:xfrm>
          <a:off x="1003300" y="3670300"/>
          <a:ext cx="9067799" cy="194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428"/>
                <a:gridCol w="3101316"/>
                <a:gridCol w="2963055"/>
              </a:tblGrid>
              <a:tr h="460655">
                <a:tc>
                  <a:txBody>
                    <a:bodyPr/>
                    <a:lstStyle/>
                    <a:p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6">
                      <a:solidFill>
                        <a:srgbClr val="000000"/>
                      </a:solidFill>
                      <a:prstDash val="solid"/>
                    </a:lnR>
                    <a:lnB w="16509">
                      <a:solidFill>
                        <a:srgbClr val="FFCC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50">
                        <a:lnSpc>
                          <a:spcPct val="100000"/>
                        </a:lnSpc>
                      </a:pPr>
                      <a:r>
                        <a:rPr sz="2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ó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n 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99CCFF"/>
                      </a:solidFill>
                      <a:prstDash val="solid"/>
                    </a:lnT>
                    <a:lnB w="18033">
                      <a:solidFill>
                        <a:srgbClr val="99CCFF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65151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Var.</a:t>
                      </a:r>
                      <a:r>
                        <a:rPr sz="28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2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15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99CCFF"/>
                      </a:solidFill>
                      <a:prstDash val="solid"/>
                    </a:lnT>
                    <a:lnB w="18033">
                      <a:solidFill>
                        <a:srgbClr val="99CCFF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</a:tr>
              <a:tr h="6306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mas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FFCC99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117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033">
                      <a:solidFill>
                        <a:srgbClr val="99CCFF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21,5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033">
                      <a:solidFill>
                        <a:srgbClr val="99CCFF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01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8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b="1" spc="-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6509">
                      <a:solidFill>
                        <a:srgbClr val="FFCC99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143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7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39,8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 dirty="0">
              <a:latin typeface="Calibri"/>
              <a:cs typeface="Calibri"/>
            </a:endParaRPr>
          </a:p>
          <a:p>
            <a:pPr marL="1510665">
              <a:lnSpc>
                <a:spcPct val="100000"/>
              </a:lnSpc>
              <a:spcBef>
                <a:spcPts val="165"/>
              </a:spcBef>
            </a:pPr>
            <a:r>
              <a:rPr sz="1100" b="1" dirty="0">
                <a:latin typeface="Calibri"/>
                <a:cs typeface="Calibri"/>
              </a:rPr>
              <a:t>EV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LUCI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5775" y="5806440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5775" y="5158740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5775" y="4509516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5775" y="3861816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5775" y="3214116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5775" y="2564892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5775" y="1917192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5776" y="1917192"/>
            <a:ext cx="0" cy="4578350"/>
          </a:xfrm>
          <a:custGeom>
            <a:avLst/>
            <a:gdLst/>
            <a:ahLst/>
            <a:cxnLst/>
            <a:rect l="l" t="t" r="r" b="b"/>
            <a:pathLst>
              <a:path h="4578350">
                <a:moveTo>
                  <a:pt x="0" y="0"/>
                </a:moveTo>
                <a:lnTo>
                  <a:pt x="0" y="4578096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14627" y="6455664"/>
            <a:ext cx="8574405" cy="0"/>
          </a:xfrm>
          <a:custGeom>
            <a:avLst/>
            <a:gdLst/>
            <a:ahLst/>
            <a:cxnLst/>
            <a:rect l="l" t="t" r="r" b="b"/>
            <a:pathLst>
              <a:path w="8574405">
                <a:moveTo>
                  <a:pt x="0" y="0"/>
                </a:moveTo>
                <a:lnTo>
                  <a:pt x="857402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14627" y="58064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14627" y="51587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4627" y="45095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4627" y="38618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4627" y="32141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4627" y="25648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4627" y="19171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225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893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561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229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882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550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218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7886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88414" y="2169414"/>
            <a:ext cx="3200400" cy="1925320"/>
          </a:xfrm>
          <a:custGeom>
            <a:avLst/>
            <a:gdLst/>
            <a:ahLst/>
            <a:cxnLst/>
            <a:rect l="l" t="t" r="r" b="b"/>
            <a:pathLst>
              <a:path w="3200400" h="1925320">
                <a:moveTo>
                  <a:pt x="0" y="0"/>
                </a:moveTo>
                <a:lnTo>
                  <a:pt x="1066800" y="551688"/>
                </a:lnTo>
                <a:lnTo>
                  <a:pt x="2133600" y="562356"/>
                </a:lnTo>
                <a:lnTo>
                  <a:pt x="3200400" y="1924812"/>
                </a:lnTo>
              </a:path>
            </a:pathLst>
          </a:custGeom>
          <a:ln w="62484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88814" y="4094226"/>
            <a:ext cx="4267200" cy="723900"/>
          </a:xfrm>
          <a:custGeom>
            <a:avLst/>
            <a:gdLst/>
            <a:ahLst/>
            <a:cxnLst/>
            <a:rect l="l" t="t" r="r" b="b"/>
            <a:pathLst>
              <a:path w="4267200" h="723900">
                <a:moveTo>
                  <a:pt x="0" y="0"/>
                </a:moveTo>
                <a:lnTo>
                  <a:pt x="1066800" y="502920"/>
                </a:lnTo>
                <a:lnTo>
                  <a:pt x="2133600" y="620268"/>
                </a:lnTo>
                <a:lnTo>
                  <a:pt x="3200400" y="723900"/>
                </a:lnTo>
                <a:lnTo>
                  <a:pt x="4267200" y="669036"/>
                </a:lnTo>
              </a:path>
            </a:pathLst>
          </a:custGeom>
          <a:ln w="62484">
            <a:solidFill>
              <a:srgbClr val="006F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4091" y="212547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900"/>
                </a:lnTo>
                <a:lnTo>
                  <a:pt x="88900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44091" y="212547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900" y="44450"/>
                </a:lnTo>
                <a:lnTo>
                  <a:pt x="44450" y="88900"/>
                </a:lnTo>
                <a:lnTo>
                  <a:pt x="0" y="44450"/>
                </a:lnTo>
                <a:lnTo>
                  <a:pt x="44450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10001" y="26758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10001" y="26758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76802" y="268655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76802" y="268655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43602" y="40490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3602" y="40490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0402" y="455193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10402" y="455193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49"/>
                </a:lnTo>
                <a:lnTo>
                  <a:pt x="44450" y="88391"/>
                </a:lnTo>
                <a:lnTo>
                  <a:pt x="0" y="44449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77202" y="46692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77202" y="46692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49"/>
                </a:lnTo>
                <a:lnTo>
                  <a:pt x="44450" y="88391"/>
                </a:lnTo>
                <a:lnTo>
                  <a:pt x="0" y="44449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44002" y="47729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44002" y="47729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210802" y="47180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210802" y="47180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06627" y="1826133"/>
            <a:ext cx="180784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7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 dirty="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40"/>
              </a:spcBef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660.975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29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40176" y="2483611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576.039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96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6627" y="2647950"/>
            <a:ext cx="3928745" cy="64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574.370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43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6627" y="3771392"/>
            <a:ext cx="500888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spc="-5" dirty="0">
                <a:latin typeface="Calibri"/>
                <a:cs typeface="Calibri"/>
              </a:rPr>
              <a:t>4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  <a:p>
            <a:pPr marR="6350" algn="r">
              <a:lnSpc>
                <a:spcPts val="119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364.193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58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40958" y="435991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286.682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33031" y="453009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268.427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287257" y="458343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252.393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312656" y="4679696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261.024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49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60500" y="636554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6627" y="5716905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06627" y="5068316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6627" y="4419981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6627" y="2474468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47570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14370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814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482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150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9822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490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1158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52898" y="1301877"/>
            <a:ext cx="128460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Canaria</a:t>
            </a:r>
            <a:r>
              <a:rPr sz="2800" b="1" dirty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271267" y="5400116"/>
            <a:ext cx="1278255" cy="1049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419593" y="5400116"/>
            <a:ext cx="1044955" cy="1048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 dirty="0">
              <a:latin typeface="Calibri"/>
              <a:cs typeface="Calibri"/>
            </a:endParaRPr>
          </a:p>
          <a:p>
            <a:pPr marL="1101090">
              <a:lnSpc>
                <a:spcPct val="100000"/>
              </a:lnSpc>
              <a:spcBef>
                <a:spcPts val="165"/>
              </a:spcBef>
            </a:pPr>
            <a:r>
              <a:rPr sz="1100" b="1" spc="-5" dirty="0">
                <a:latin typeface="Calibri"/>
                <a:cs typeface="Calibri"/>
              </a:rPr>
              <a:t>PROM</a:t>
            </a:r>
            <a:r>
              <a:rPr sz="1100" b="1" dirty="0">
                <a:latin typeface="Calibri"/>
                <a:cs typeface="Calibri"/>
              </a:rPr>
              <a:t>ED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O A</a:t>
            </a:r>
            <a:r>
              <a:rPr sz="1100" b="1" spc="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UAL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7583" y="1912620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7583" y="3633216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0"/>
                </a:moveTo>
                <a:lnTo>
                  <a:pt x="0" y="1101852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7583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33088" y="1912620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3088" y="3633216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0"/>
                </a:moveTo>
                <a:lnTo>
                  <a:pt x="0" y="1101852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33088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7067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97067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2571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2571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28076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28076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93580" y="1912620"/>
            <a:ext cx="0" cy="4544695"/>
          </a:xfrm>
          <a:custGeom>
            <a:avLst/>
            <a:gdLst/>
            <a:ahLst/>
            <a:cxnLst/>
            <a:rect l="l" t="t" r="r" b="b"/>
            <a:pathLst>
              <a:path h="4544695">
                <a:moveTo>
                  <a:pt x="0" y="0"/>
                </a:moveTo>
                <a:lnTo>
                  <a:pt x="0" y="454456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02080" y="4735068"/>
            <a:ext cx="7425055" cy="1172210"/>
          </a:xfrm>
          <a:custGeom>
            <a:avLst/>
            <a:gdLst/>
            <a:ahLst/>
            <a:cxnLst/>
            <a:rect l="l" t="t" r="r" b="b"/>
            <a:pathLst>
              <a:path w="7425055" h="1172210">
                <a:moveTo>
                  <a:pt x="0" y="1171956"/>
                </a:moveTo>
                <a:lnTo>
                  <a:pt x="7424928" y="1171956"/>
                </a:lnTo>
                <a:lnTo>
                  <a:pt x="7424928" y="0"/>
                </a:lnTo>
                <a:lnTo>
                  <a:pt x="0" y="0"/>
                </a:lnTo>
                <a:lnTo>
                  <a:pt x="0" y="11719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02080" y="2462784"/>
            <a:ext cx="3647440" cy="1170940"/>
          </a:xfrm>
          <a:custGeom>
            <a:avLst/>
            <a:gdLst/>
            <a:ahLst/>
            <a:cxnLst/>
            <a:rect l="l" t="t" r="r" b="b"/>
            <a:pathLst>
              <a:path w="3647440" h="1170939">
                <a:moveTo>
                  <a:pt x="0" y="1170431"/>
                </a:moveTo>
                <a:lnTo>
                  <a:pt x="3646932" y="1170431"/>
                </a:lnTo>
                <a:lnTo>
                  <a:pt x="3646932" y="0"/>
                </a:lnTo>
                <a:lnTo>
                  <a:pt x="0" y="0"/>
                </a:lnTo>
                <a:lnTo>
                  <a:pt x="0" y="117043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62455" y="6457188"/>
            <a:ext cx="8231505" cy="0"/>
          </a:xfrm>
          <a:custGeom>
            <a:avLst/>
            <a:gdLst/>
            <a:ahLst/>
            <a:cxnLst/>
            <a:rect l="l" t="t" r="r" b="b"/>
            <a:pathLst>
              <a:path w="8231505">
                <a:moveTo>
                  <a:pt x="0" y="0"/>
                </a:moveTo>
                <a:lnTo>
                  <a:pt x="823112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02080" y="1912620"/>
            <a:ext cx="0" cy="4584700"/>
          </a:xfrm>
          <a:custGeom>
            <a:avLst/>
            <a:gdLst/>
            <a:ahLst/>
            <a:cxnLst/>
            <a:rect l="l" t="t" r="r" b="b"/>
            <a:pathLst>
              <a:path h="4584700">
                <a:moveTo>
                  <a:pt x="0" y="0"/>
                </a:moveTo>
                <a:lnTo>
                  <a:pt x="0" y="4584192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67583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3308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97067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2571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28076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593580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62455" y="4184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62455" y="191262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893809" y="523748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543.894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82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14925" y="2964561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267.132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08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57376" y="6532270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45842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11346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76469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41972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07222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372727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7905" y="5230495"/>
            <a:ext cx="5791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08-2011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7905" y="2957576"/>
            <a:ext cx="5791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12-2015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52898" y="1301877"/>
            <a:ext cx="128460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Canaria</a:t>
            </a:r>
            <a:r>
              <a:rPr sz="2800" b="1" dirty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40180" y="2618892"/>
            <a:ext cx="870966" cy="872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12113" y="4996421"/>
            <a:ext cx="1324229" cy="668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232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510665">
              <a:lnSpc>
                <a:spcPct val="100000"/>
              </a:lnSpc>
              <a:spcBef>
                <a:spcPts val="165"/>
              </a:spcBef>
            </a:pPr>
            <a:r>
              <a:rPr sz="1100" b="1" dirty="0">
                <a:latin typeface="Calibri"/>
                <a:cs typeface="Calibri"/>
              </a:rPr>
              <a:t>EV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LUCI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90304" y="588873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83423" y="58887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6544" y="58887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68140" y="58887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1260" y="588873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6444" y="588873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90304" y="532028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83423" y="53202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76544" y="53202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8140" y="53202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61260" y="532028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6444" y="532028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90304" y="475335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83423" y="475335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6544" y="475335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8140" y="475335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61260" y="4753356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66444" y="475335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90304" y="418490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83423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76544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68140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1260" y="4184904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66444" y="418490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90304" y="3616452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83423" y="36164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76544" y="36164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8140" y="36164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61260" y="3616452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4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66444" y="3616452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61260" y="3049524"/>
            <a:ext cx="7341234" cy="0"/>
          </a:xfrm>
          <a:custGeom>
            <a:avLst/>
            <a:gdLst/>
            <a:ahLst/>
            <a:cxnLst/>
            <a:rect l="l" t="t" r="r" b="b"/>
            <a:pathLst>
              <a:path w="7341234">
                <a:moveTo>
                  <a:pt x="0" y="0"/>
                </a:moveTo>
                <a:lnTo>
                  <a:pt x="734110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66444" y="304952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61260" y="2481072"/>
            <a:ext cx="7341234" cy="0"/>
          </a:xfrm>
          <a:custGeom>
            <a:avLst/>
            <a:gdLst/>
            <a:ahLst/>
            <a:cxnLst/>
            <a:rect l="l" t="t" r="r" b="b"/>
            <a:pathLst>
              <a:path w="7341234">
                <a:moveTo>
                  <a:pt x="0" y="0"/>
                </a:moveTo>
                <a:lnTo>
                  <a:pt x="7341108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66444" y="2481072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66444" y="1912620"/>
            <a:ext cx="8536305" cy="0"/>
          </a:xfrm>
          <a:custGeom>
            <a:avLst/>
            <a:gdLst/>
            <a:ahLst/>
            <a:cxnLst/>
            <a:rect l="l" t="t" r="r" b="b"/>
            <a:pathLst>
              <a:path w="8536305">
                <a:moveTo>
                  <a:pt x="0" y="0"/>
                </a:moveTo>
                <a:lnTo>
                  <a:pt x="8535924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78507" y="2319528"/>
            <a:ext cx="683260" cy="4137660"/>
          </a:xfrm>
          <a:custGeom>
            <a:avLst/>
            <a:gdLst/>
            <a:ahLst/>
            <a:cxnLst/>
            <a:rect l="l" t="t" r="r" b="b"/>
            <a:pathLst>
              <a:path w="683260" h="4137660">
                <a:moveTo>
                  <a:pt x="0" y="4137660"/>
                </a:moveTo>
                <a:lnTo>
                  <a:pt x="682751" y="4137660"/>
                </a:lnTo>
                <a:lnTo>
                  <a:pt x="682751" y="0"/>
                </a:lnTo>
                <a:lnTo>
                  <a:pt x="0" y="0"/>
                </a:lnTo>
                <a:lnTo>
                  <a:pt x="0" y="41376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85388" y="3200400"/>
            <a:ext cx="683260" cy="3256915"/>
          </a:xfrm>
          <a:custGeom>
            <a:avLst/>
            <a:gdLst/>
            <a:ahLst/>
            <a:cxnLst/>
            <a:rect l="l" t="t" r="r" b="b"/>
            <a:pathLst>
              <a:path w="683260" h="3256915">
                <a:moveTo>
                  <a:pt x="682752" y="0"/>
                </a:moveTo>
                <a:lnTo>
                  <a:pt x="0" y="0"/>
                </a:lnTo>
                <a:lnTo>
                  <a:pt x="0" y="3256788"/>
                </a:lnTo>
                <a:lnTo>
                  <a:pt x="682752" y="3256788"/>
                </a:lnTo>
                <a:lnTo>
                  <a:pt x="68275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92267" y="3407664"/>
            <a:ext cx="684530" cy="3049905"/>
          </a:xfrm>
          <a:custGeom>
            <a:avLst/>
            <a:gdLst/>
            <a:ahLst/>
            <a:cxnLst/>
            <a:rect l="l" t="t" r="r" b="b"/>
            <a:pathLst>
              <a:path w="684529" h="3049904">
                <a:moveTo>
                  <a:pt x="684275" y="0"/>
                </a:moveTo>
                <a:lnTo>
                  <a:pt x="0" y="0"/>
                </a:lnTo>
                <a:lnTo>
                  <a:pt x="0" y="3049524"/>
                </a:lnTo>
                <a:lnTo>
                  <a:pt x="684275" y="3049524"/>
                </a:lnTo>
                <a:lnTo>
                  <a:pt x="6842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00671" y="3590544"/>
            <a:ext cx="683260" cy="2867025"/>
          </a:xfrm>
          <a:custGeom>
            <a:avLst/>
            <a:gdLst/>
            <a:ahLst/>
            <a:cxnLst/>
            <a:rect l="l" t="t" r="r" b="b"/>
            <a:pathLst>
              <a:path w="683259" h="2867025">
                <a:moveTo>
                  <a:pt x="682751" y="0"/>
                </a:moveTo>
                <a:lnTo>
                  <a:pt x="0" y="0"/>
                </a:lnTo>
                <a:lnTo>
                  <a:pt x="0" y="2866644"/>
                </a:lnTo>
                <a:lnTo>
                  <a:pt x="682751" y="2866644"/>
                </a:lnTo>
                <a:lnTo>
                  <a:pt x="6827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07552" y="3491484"/>
            <a:ext cx="683260" cy="2966085"/>
          </a:xfrm>
          <a:custGeom>
            <a:avLst/>
            <a:gdLst/>
            <a:ahLst/>
            <a:cxnLst/>
            <a:rect l="l" t="t" r="r" b="b"/>
            <a:pathLst>
              <a:path w="683259" h="2966085">
                <a:moveTo>
                  <a:pt x="682751" y="0"/>
                </a:moveTo>
                <a:lnTo>
                  <a:pt x="0" y="0"/>
                </a:lnTo>
                <a:lnTo>
                  <a:pt x="0" y="2965704"/>
                </a:lnTo>
                <a:lnTo>
                  <a:pt x="682751" y="2965704"/>
                </a:lnTo>
                <a:lnTo>
                  <a:pt x="6827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66444" y="1912620"/>
            <a:ext cx="0" cy="4584700"/>
          </a:xfrm>
          <a:custGeom>
            <a:avLst/>
            <a:gdLst/>
            <a:ahLst/>
            <a:cxnLst/>
            <a:rect l="l" t="t" r="r" b="b"/>
            <a:pathLst>
              <a:path h="4584700">
                <a:moveTo>
                  <a:pt x="0" y="0"/>
                </a:moveTo>
                <a:lnTo>
                  <a:pt x="0" y="4584192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26819" y="6457188"/>
            <a:ext cx="8575675" cy="0"/>
          </a:xfrm>
          <a:custGeom>
            <a:avLst/>
            <a:gdLst/>
            <a:ahLst/>
            <a:cxnLst/>
            <a:rect l="l" t="t" r="r" b="b"/>
            <a:pathLst>
              <a:path w="8575675">
                <a:moveTo>
                  <a:pt x="0" y="0"/>
                </a:moveTo>
                <a:lnTo>
                  <a:pt x="857554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26819" y="588873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26819" y="532028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26819" y="475335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26819" y="4184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26819" y="36164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26819" y="304952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26819" y="248107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26819" y="191262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73323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80203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8860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9548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802368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17905" y="1822450"/>
            <a:ext cx="1703705" cy="73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4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0.</a:t>
            </a:r>
            <a:r>
              <a:rPr sz="1000" spc="-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113155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364.193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58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7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26028" y="2982214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286.682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33161" y="3189478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268.427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940677" y="337185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252.393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648192" y="3273679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261.024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49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71778" y="6367068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2218" y="5798947"/>
            <a:ext cx="37909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17905" y="523113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1</a:t>
            </a:r>
            <a:r>
              <a:rPr sz="1000" spc="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0.</a:t>
            </a:r>
            <a:r>
              <a:rPr sz="1000" spc="-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17905" y="4662932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17905" y="4094734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17905" y="3526663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17905" y="2958465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78914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86302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93816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01331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808466" y="6532270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52898" y="1301877"/>
            <a:ext cx="128460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Canaria</a:t>
            </a:r>
            <a:r>
              <a:rPr sz="2800" b="1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649471" y="5970854"/>
            <a:ext cx="469176" cy="470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85366" y="6105347"/>
            <a:ext cx="691032" cy="348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01869" y="5960579"/>
            <a:ext cx="469264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15098" y="5982893"/>
            <a:ext cx="469176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57539" y="5970130"/>
            <a:ext cx="469176" cy="47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233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2010410">
              <a:lnSpc>
                <a:spcPct val="100000"/>
              </a:lnSpc>
              <a:spcBef>
                <a:spcPts val="165"/>
              </a:spcBef>
            </a:pPr>
            <a:r>
              <a:rPr sz="1100" b="1" dirty="0">
                <a:latin typeface="Calibri"/>
                <a:cs typeface="Calibri"/>
              </a:rPr>
              <a:t>IN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REGI</a:t>
            </a:r>
            <a:r>
              <a:rPr sz="1100" b="1" spc="-5" dirty="0">
                <a:latin typeface="Calibri"/>
                <a:cs typeface="Calibri"/>
              </a:rPr>
              <a:t>ON</a:t>
            </a:r>
            <a:r>
              <a:rPr sz="1100" b="1" spc="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ZA</a:t>
            </a:r>
            <a:r>
              <a:rPr sz="1100" b="1" spc="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LE </a:t>
            </a:r>
            <a:r>
              <a:rPr sz="1100" b="1" spc="-5" dirty="0">
                <a:latin typeface="Calibri"/>
                <a:cs typeface="Calibri"/>
              </a:rPr>
              <a:t>PE</a:t>
            </a:r>
            <a:r>
              <a:rPr sz="1100" b="1" dirty="0">
                <a:latin typeface="Calibri"/>
                <a:cs typeface="Calibri"/>
              </a:rPr>
              <a:t>R 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dirty="0">
                <a:latin typeface="Calibri"/>
                <a:cs typeface="Calibri"/>
              </a:rPr>
              <a:t>ÁPITA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2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7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3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8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3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9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4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0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5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60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86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11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37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62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7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13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8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64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9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14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40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5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91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16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41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67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92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18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3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8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94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19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45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70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95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21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46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72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97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22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48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73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99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24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49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75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00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26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51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6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02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27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3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78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03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29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54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80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05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30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56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81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07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32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57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83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08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34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59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84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10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35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61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86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011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037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62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88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13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38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164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189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15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40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65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91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316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42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367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392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18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443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469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94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19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45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70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96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621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646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672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97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23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48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73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99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824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50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75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00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26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51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77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02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027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53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078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104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129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154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80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05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231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56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81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07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332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358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383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408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434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459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485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10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35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61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86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612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637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662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688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713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39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764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89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815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840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866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91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916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42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67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993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018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043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69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094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20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145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170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196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21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247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272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297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323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348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374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99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24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50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75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501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526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551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577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02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628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653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678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704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29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755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80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805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31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856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82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07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32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58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83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009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034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059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085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10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136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161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86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212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237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263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288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313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339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364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3901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4155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4409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4663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91732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49"/>
                </a:lnTo>
                <a:lnTo>
                  <a:pt x="19048" y="6349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517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42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567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593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618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644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669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694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20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745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771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796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821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847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872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898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923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948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974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999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025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050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075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101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126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152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177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202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228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253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279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304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329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55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80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06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31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456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482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507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533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558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583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609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634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660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685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710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736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761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787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812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837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863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888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914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939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964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990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015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041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066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091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117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142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168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193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218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244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269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295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320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345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371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396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422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447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472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498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523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549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574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599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625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650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676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701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726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752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77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803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828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853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879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904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930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955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980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9006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9031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9057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9082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107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9133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9158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9184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9209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234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9260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9285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9311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9336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9361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9387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9412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9438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9463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9488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9514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9539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9565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9590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9615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9641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96667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96921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97175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7429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9768330" y="551065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9793730" y="5510657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49"/>
                </a:lnTo>
                <a:lnTo>
                  <a:pt x="8637" y="6349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132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157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183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208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233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259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284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310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335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360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386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411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437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462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487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513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538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564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589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614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640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665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691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16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741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767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792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818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843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868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894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919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45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70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995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21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46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72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097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122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148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173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199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224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249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275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300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326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351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376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402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427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453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478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503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529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554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580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605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630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656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681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707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732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757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783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808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834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859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884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910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935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961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986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011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037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062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088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113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138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164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189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215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240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265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291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316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342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367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392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418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443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469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494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519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545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570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596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621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646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672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697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723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748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773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799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824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850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875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900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926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951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77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002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027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053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078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104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129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154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180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205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231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256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4281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307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332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358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383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408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4434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4459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485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510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535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561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586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612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637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662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688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713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739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764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789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815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840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866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891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916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942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967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993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018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043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069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094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120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145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170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196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221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247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272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297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323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348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374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399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424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450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475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501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526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551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577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602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628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653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678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5704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5729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755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780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805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831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856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882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907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932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958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983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009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034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059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085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110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136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161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186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212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237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263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288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313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339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364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3901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4155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4409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4663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491732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517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542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567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593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618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644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669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694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720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745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771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796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821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847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72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98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923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948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974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999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025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050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075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101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126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152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177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202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228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253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279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304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329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355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380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406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431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456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482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507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533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558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583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609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634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660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685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710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736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761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787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812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837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863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888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914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939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964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990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8015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041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066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091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8117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142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168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193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8218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244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269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295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320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345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371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396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422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447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472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498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523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8549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574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599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625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650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676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701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726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752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777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803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828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853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879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904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930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955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980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9006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9031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9057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9082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9107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9133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9158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9184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9209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9234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9260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9285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9311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9336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9361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9387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9412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9438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9463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9488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9514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9539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9565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9590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9615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9641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96667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96921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97175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97429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9768330" y="491782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9793730" y="4917821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132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157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183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208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233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259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284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310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335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360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386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411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437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462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487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513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538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564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589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614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640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665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691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716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741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767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792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818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843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868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894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919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945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970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995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021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046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072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097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122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148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173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199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224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249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275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300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326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351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376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402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427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453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478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503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529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554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80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605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630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656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681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707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732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757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783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808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834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859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884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910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935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961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986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011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037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062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088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113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138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164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189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215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240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265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291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316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342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367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392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418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443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469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494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519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545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570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596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621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646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672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697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723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748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773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799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824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850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875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900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926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951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977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4002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4027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4053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4078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4104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4129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4154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4180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4205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4231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4256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4281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4307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4332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4358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4383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4408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4434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4459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4485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4510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4535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4561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4586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612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4637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4662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4688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4713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4739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764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4789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815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840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866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891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4916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4942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4967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4993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5018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5043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5069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5094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5120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5145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5170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5196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5221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5247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5272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5297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5323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5348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5374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5399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5424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5450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5475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5501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5526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5551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577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602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628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653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678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704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729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755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780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805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831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856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882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5907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932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958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5983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009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034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059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085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110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136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161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186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212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237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263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288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313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339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364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3901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4155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4409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4663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491732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49"/>
                </a:lnTo>
                <a:lnTo>
                  <a:pt x="19048" y="6349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517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542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567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593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618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644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669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694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720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745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771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796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821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847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872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898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923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948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974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999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7025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7050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7075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7101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7126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7152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7177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7202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7228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7253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7279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7304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7329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7355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7380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7406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7431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7456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7482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7507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7533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7558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7583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7609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634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660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685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710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7736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761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7787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7812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7837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7863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7888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914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7939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7964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990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8015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8041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8066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8091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8117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8142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8168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8193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8218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8244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8269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8295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8320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8345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8371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8396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8422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8447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8472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8498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8523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8549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8574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8599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8625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8650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8676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8701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8726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8752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8777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8803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8828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8853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8879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8904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8930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8955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8980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9006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9031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9057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9082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9107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9133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9158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9184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9209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9234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9260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9285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9311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9336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9361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9387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9412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9438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9463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9488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9514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9539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9565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9590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9615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9641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96667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96921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97175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97429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9768330" y="4324985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49"/>
                </a:lnTo>
                <a:lnTo>
                  <a:pt x="19050" y="6349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9793730" y="4324985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49"/>
                </a:lnTo>
                <a:lnTo>
                  <a:pt x="8637" y="6349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132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157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183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208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233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259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284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310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335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360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386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411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437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462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487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13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538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564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589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614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640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665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691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716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741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767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792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818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843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868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894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19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45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70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95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021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046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72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97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122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148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173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199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224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249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275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300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326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351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376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402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427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453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478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503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529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554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580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605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630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656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681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707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732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757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783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808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834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859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884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910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935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961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986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011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037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062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088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113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138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164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189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215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240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265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291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316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342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367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392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418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443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469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494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519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545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570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596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621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646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672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697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723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748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773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799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824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850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875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900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926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951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977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4002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4027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4053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4078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4104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4129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4154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4180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4205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4231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4256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4281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4307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4332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4358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4383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4408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4434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4459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4485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4510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4535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4561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4586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4612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4637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4662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4688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4713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4739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4764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4789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4815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4840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866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4891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4916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4942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967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4993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018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043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069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094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120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5145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5170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5196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221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247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5272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5297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5323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5348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5374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5399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5424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5450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5475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5501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5526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5551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5577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5602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5628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5653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5678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5704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5729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5755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780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805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5831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5856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882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907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932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958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983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009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034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6059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6085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6110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136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161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186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6212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237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263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288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313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339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364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3901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4155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4409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4663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491732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517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542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567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593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618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644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669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694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720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745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771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796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821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847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872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898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923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948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974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999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7025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7050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075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101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126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152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177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202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228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253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7279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7304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7329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7355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7380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7406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7431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7456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482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507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533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558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583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609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634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660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685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710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736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761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787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812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7837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863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7888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7914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7939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7964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7990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8015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8041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8066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8091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8117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8142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8168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8193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8218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8244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8269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8295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8320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8345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8371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8396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8422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8447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8472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8498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8523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8549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8574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8599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8625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8650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8676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8701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8726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8752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8777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8803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8828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8853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8879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8904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8930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8955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8980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9006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9031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9057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9082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9107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9133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9158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9184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9209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9234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9260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9285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9311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9336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9361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9387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9412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9438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9463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9488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9514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9539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9565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9590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9615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9641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96667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96921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97175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97429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9768330" y="3732150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9793730" y="3732150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132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157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183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208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233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259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284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310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335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360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386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411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437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462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487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513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538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564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589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614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640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665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691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716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741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767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792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818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843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868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894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919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945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970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995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021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046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072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097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122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148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173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199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224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249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2275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300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326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351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376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402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427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453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478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503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529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554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2580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2605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2630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2656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2681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2707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2732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757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783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808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834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859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884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910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935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961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986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3011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3037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3062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3088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3113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3138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3164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3189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3215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3240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3265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3291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3316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3342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3367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3392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3418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3443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3469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3494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3519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3545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3570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3596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3621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3646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3672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3697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3723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3748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3773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3799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3824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3850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3875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3900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3926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3951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3977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4002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4027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4053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4078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4104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4129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4154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4180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4205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4231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4256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4281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4307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4332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4358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4383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4408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4434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4459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4485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4510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4535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4561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4586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4612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4637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4662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4688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4713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4739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4764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4789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4815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4840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4866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4891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4916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4942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4967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4993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018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043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069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094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120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145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170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196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221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247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272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297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323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348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374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399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424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450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475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501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526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551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577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602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628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653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678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704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729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755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780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805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831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856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882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907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932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958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983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6009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6034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6059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6085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6110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6136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6161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6186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6212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6237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6263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6288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6313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6339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6364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63901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64155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64409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64663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6491732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6517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6542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6567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6593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6618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6644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6669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6694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6720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6745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6771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6796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6821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6847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6872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898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6923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6948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6974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6999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7025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7050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7075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7101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7126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7152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7177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7202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7228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7253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7279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7304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7329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7355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7380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7406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7431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7456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7482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7507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7533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7558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7583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7609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7634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7660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7685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7710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7736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7761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7787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7812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7837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7863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7888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7914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7939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7964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7990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8015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8041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8066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8091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8117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8142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8168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8193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8218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8244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8269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8295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8320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8345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8371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8396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8422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8447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8472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8498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8523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8549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8574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8599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8625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8650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8676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8701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8726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8752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8777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8803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8828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8853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8879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8904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8930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8955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8980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9006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9031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9057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9082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9107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9133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9158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9184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9209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9234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9260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9285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9311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9336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9361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9387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9412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9438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9463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9488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9514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9539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9565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9590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9615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9641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96667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96921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97175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97429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9768330" y="3139313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9793730" y="3139313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132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157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183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208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233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259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284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310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335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360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386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411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437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462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487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513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538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564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589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614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640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665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691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716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741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767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792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818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843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868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894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919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945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970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995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021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046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072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097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122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148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2173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2199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224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249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2275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2300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2326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2351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376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2402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427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2453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478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2503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2529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2554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580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605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630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656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681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707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732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757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783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808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834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859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884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910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935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961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986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3011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3037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3062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3088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3113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3138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3164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3189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3215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3240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3265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3291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3316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3342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3367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3392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3418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3443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3469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3494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3519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3545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3570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3596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3621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3646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3672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3697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3723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3748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3773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3799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3824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3850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3875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3900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3926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3951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3977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4002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4027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4053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4078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4104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4129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4154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4180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4205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4231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4256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4281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4307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4332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4358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4383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4408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4434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4459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4485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4510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4535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4561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4586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4612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4637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4662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4688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4713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4739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4764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4789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4815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4840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4866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4891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4916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4942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4967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4993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5018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5043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5069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5094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5120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5145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5170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5196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5221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5247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5272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5297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5323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5348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5374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5399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5424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5450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5475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5501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5526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5551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5577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5602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5628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5653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5678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5704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5729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5755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5780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5805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5831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5856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5882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5907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5932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5958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5983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6009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6034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6059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6085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6110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6136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6161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6186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6212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6237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6263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6288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6313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6339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6364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63901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64155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64409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64663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6491732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6517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6542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6567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6593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6618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6644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6669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6694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6720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6745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6771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6796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6821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6847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6872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6898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6923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6948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6974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6999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7025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7050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7075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7101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7126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7152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7177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7202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7228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7253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7279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7304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7329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7355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7380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7406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7431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7456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7482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7507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7533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7558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7583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7609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7634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7660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7685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7710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7736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7761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7787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7812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7837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7863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7888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7914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7939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7964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7990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8015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8041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8066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8091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8117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8142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8168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8193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8218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8244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8269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8295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8320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8345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8371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8396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8422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8447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8472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8498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8523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8549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8574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8599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8625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8650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8676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8701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8726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8752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8777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8803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8828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8853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8879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8904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8930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8955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8980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9006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9031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9057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9082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9107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9133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9158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9184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9209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9234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9260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9285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9311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9336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9361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9387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9412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9438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9463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9488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9514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9539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9565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9590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9615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9641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96667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96921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97175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97429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9768330" y="2546477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9793730" y="2546477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132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157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183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208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233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259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284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310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335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360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386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411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437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462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487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513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538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564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589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614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640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665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691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716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741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767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792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818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843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868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894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919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945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970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995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2021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2046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2072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2097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2122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2148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2173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2199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2224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2249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2275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2300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2326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2351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2376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2402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2427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453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2478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503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2529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2554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580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2605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2630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2656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2681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2707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2732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2757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2783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2808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2834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859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884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2910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935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961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986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3011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3037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3062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3088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3113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3138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3164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3189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3215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3240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3265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3291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3316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3342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3367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3392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3418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3443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3469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3494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3519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3545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3570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3596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3621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3646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3672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697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723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748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3773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3799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3824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850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3875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3900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3926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3951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977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4002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4027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4053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4078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4104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4129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4154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4180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4205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4231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4256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4281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4307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4332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4358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4383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4408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4434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4459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4485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4510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4535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4561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4586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4612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4637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4662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4688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4713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4739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4764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4789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4815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4840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4866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4891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4916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4942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4967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4993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5018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5043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5069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5094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5120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5145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5170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5196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5221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5247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5272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5297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5323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5348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5374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5399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5424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5450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5475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5501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5526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5551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5577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5602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5628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5653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5678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5704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5729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5755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5780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5805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5831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5856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5882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5907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5932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5958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5983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6009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6034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6059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6085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6110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6136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6161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6186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6212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6237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6263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6288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6313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339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6364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63901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64155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64409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64663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6491732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6517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6542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6567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6593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6618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6644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669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694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720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6745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6771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6796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821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847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872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6898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6923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948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974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6999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7025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7050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7075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7101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7126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7152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7177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7202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7228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7253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7279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7304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7329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7355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7380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7406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7431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7456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7482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7507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7533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7558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7583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7609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7634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7660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7685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7710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7736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7761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7787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7812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7837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7863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7888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7914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7939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7964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7990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8015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8041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8066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8091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8117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8142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8168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8193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8218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8244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8269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8295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8320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8345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8371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8396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8422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8447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8472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8498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8523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8549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8574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8599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8625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8650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8676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8701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8726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8752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8777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8803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8828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8853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8879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8904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8930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8955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8980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9006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9031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9057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9082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9107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9133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9158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9184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9209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9234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9260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9285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9311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9336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9361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9387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9412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9438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9463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9488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9514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9539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9565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9590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9615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9641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96667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96921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97175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97429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9768330" y="1953641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9793730" y="1953641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132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157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183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208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233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1259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1284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1310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1335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1360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386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411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437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462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1487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513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1538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564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589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1614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1640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1665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1691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716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1741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767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792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818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843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1868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1894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1919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1945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1970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1995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2021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2046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2072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2097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2122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148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2173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2199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2224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2249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2275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2300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2326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2351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2376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2402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2427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2453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2478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2503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2529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2554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2580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2605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2630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2656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2681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2707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2732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2757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2783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2808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2834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2859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2884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2910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2935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2961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2986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3011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3037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3062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3088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3113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3138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3164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3189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3215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3240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3265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3291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3316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3342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3367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3392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3418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3443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3469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3494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3519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3545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3570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3596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3621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3646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3672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3697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3723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3748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3773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3799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3824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3850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3875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3900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3926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3951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3977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4002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4027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4053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4078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4104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4129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4154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4180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4205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4231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4256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4281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4307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4332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4358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4383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4408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4434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4459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4485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4510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4535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4561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4586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4612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4637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4662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4688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4713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4739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4764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4789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4815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4840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4866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4891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4916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4942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4967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4993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5018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5043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5069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5094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5120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5145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5170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5196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5221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5247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5272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5297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5323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5348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5374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5399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5424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5450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5475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5501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5526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5551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5577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5602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5628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5653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5678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5704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5729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5755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5780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5805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5831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5856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5882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5907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5932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5958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5983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6009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6034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6059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6085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6110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6136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6161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6186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212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6237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6263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6288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6313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6339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6364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63901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64155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64409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4663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491732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48" y="0"/>
                </a:moveTo>
                <a:lnTo>
                  <a:pt x="0" y="0"/>
                </a:lnTo>
                <a:lnTo>
                  <a:pt x="0" y="6350"/>
                </a:lnTo>
                <a:lnTo>
                  <a:pt x="19048" y="6350"/>
                </a:lnTo>
                <a:lnTo>
                  <a:pt x="19048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517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542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567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593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6618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6644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6669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6694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6720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6745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6771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796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6821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847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6872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898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923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6948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6974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6999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7025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7050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7075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7101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7126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7152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7177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7202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7228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7253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7279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7304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7329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7355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7380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7406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7431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7456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7482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7507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7533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7558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7583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7609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7634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7660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7685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7710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7736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7761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7787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7812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7837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7863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7888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7914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7939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7964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7990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8015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8041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8066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8091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8117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8142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8168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8193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8218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8244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8269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8295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8320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8345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8371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8396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8422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8447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8472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8498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8523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8549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8574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8599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8625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8650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8676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8701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8726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8752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8777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8803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8828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8853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8879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8904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8930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8955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8980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9006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9031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9057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9082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9107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9133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9158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9184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9209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9234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9260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9285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9311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9336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9361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9387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9412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9438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9463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9488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9514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9539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9565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9590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9615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9641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96667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96921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97175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97429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9768330" y="1360806"/>
            <a:ext cx="19050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19050" y="0"/>
                </a:moveTo>
                <a:lnTo>
                  <a:pt x="0" y="0"/>
                </a:lnTo>
                <a:lnTo>
                  <a:pt x="0" y="635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9793730" y="1360806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8637" y="0"/>
                </a:moveTo>
                <a:lnTo>
                  <a:pt x="0" y="0"/>
                </a:lnTo>
                <a:lnTo>
                  <a:pt x="0" y="6350"/>
                </a:lnTo>
                <a:lnTo>
                  <a:pt x="8637" y="6350"/>
                </a:lnTo>
                <a:lnTo>
                  <a:pt x="8637" y="0"/>
                </a:lnTo>
                <a:close/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1217675" y="4692396"/>
            <a:ext cx="262255" cy="1414780"/>
          </a:xfrm>
          <a:custGeom>
            <a:avLst/>
            <a:gdLst/>
            <a:ahLst/>
            <a:cxnLst/>
            <a:rect l="l" t="t" r="r" b="b"/>
            <a:pathLst>
              <a:path w="262255" h="1414779">
                <a:moveTo>
                  <a:pt x="0" y="1414272"/>
                </a:moveTo>
                <a:lnTo>
                  <a:pt x="262128" y="1414272"/>
                </a:lnTo>
                <a:lnTo>
                  <a:pt x="262128" y="0"/>
                </a:lnTo>
                <a:lnTo>
                  <a:pt x="0" y="0"/>
                </a:lnTo>
                <a:lnTo>
                  <a:pt x="0" y="14142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1217675" y="4692396"/>
            <a:ext cx="262255" cy="1414780"/>
          </a:xfrm>
          <a:custGeom>
            <a:avLst/>
            <a:gdLst/>
            <a:ahLst/>
            <a:cxnLst/>
            <a:rect l="l" t="t" r="r" b="b"/>
            <a:pathLst>
              <a:path w="262255" h="1414779">
                <a:moveTo>
                  <a:pt x="0" y="1414272"/>
                </a:moveTo>
                <a:lnTo>
                  <a:pt x="262128" y="1414272"/>
                </a:lnTo>
                <a:lnTo>
                  <a:pt x="262128" y="0"/>
                </a:lnTo>
                <a:lnTo>
                  <a:pt x="0" y="0"/>
                </a:lnTo>
                <a:lnTo>
                  <a:pt x="0" y="14142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1650619" y="5122113"/>
            <a:ext cx="262750" cy="985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2084197" y="5267579"/>
            <a:ext cx="262750" cy="839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2517648" y="3138297"/>
            <a:ext cx="262750" cy="2969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2951226" y="4731639"/>
            <a:ext cx="262750" cy="1375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3384802" y="4256405"/>
            <a:ext cx="262750" cy="1851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3818254" y="3807841"/>
            <a:ext cx="262750" cy="22995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4251833" y="4360545"/>
            <a:ext cx="262750" cy="17468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4685284" y="4394454"/>
            <a:ext cx="262750" cy="1712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5118861" y="5208397"/>
            <a:ext cx="262750" cy="89903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5552440" y="4361688"/>
            <a:ext cx="262750" cy="174574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5985889" y="4504690"/>
            <a:ext cx="262750" cy="16027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6419088" y="5376672"/>
            <a:ext cx="264160" cy="730250"/>
          </a:xfrm>
          <a:custGeom>
            <a:avLst/>
            <a:gdLst/>
            <a:ahLst/>
            <a:cxnLst/>
            <a:rect l="l" t="t" r="r" b="b"/>
            <a:pathLst>
              <a:path w="264159" h="730250">
                <a:moveTo>
                  <a:pt x="0" y="729996"/>
                </a:moveTo>
                <a:lnTo>
                  <a:pt x="263652" y="729996"/>
                </a:lnTo>
                <a:lnTo>
                  <a:pt x="263652" y="0"/>
                </a:lnTo>
                <a:lnTo>
                  <a:pt x="0" y="0"/>
                </a:lnTo>
                <a:lnTo>
                  <a:pt x="0" y="72999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6853046" y="5221795"/>
            <a:ext cx="262750" cy="88563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7286497" y="4129024"/>
            <a:ext cx="262750" cy="197840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7720076" y="5369217"/>
            <a:ext cx="262750" cy="7382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8153527" y="5211660"/>
            <a:ext cx="262750" cy="8957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8587105" y="2009140"/>
            <a:ext cx="262750" cy="409829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9020681" y="4027551"/>
            <a:ext cx="262750" cy="207987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9454133" y="3598291"/>
            <a:ext cx="262750" cy="25091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1132332" y="1363981"/>
            <a:ext cx="0" cy="4784090"/>
          </a:xfrm>
          <a:custGeom>
            <a:avLst/>
            <a:gdLst/>
            <a:ahLst/>
            <a:cxnLst/>
            <a:rect l="l" t="t" r="r" b="b"/>
            <a:pathLst>
              <a:path h="4784090">
                <a:moveTo>
                  <a:pt x="0" y="0"/>
                </a:moveTo>
                <a:lnTo>
                  <a:pt x="0" y="4783834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1098803" y="6106668"/>
            <a:ext cx="8703945" cy="0"/>
          </a:xfrm>
          <a:custGeom>
            <a:avLst/>
            <a:gdLst/>
            <a:ahLst/>
            <a:cxnLst/>
            <a:rect l="l" t="t" r="r" b="b"/>
            <a:pathLst>
              <a:path w="8703945">
                <a:moveTo>
                  <a:pt x="0" y="0"/>
                </a:moveTo>
                <a:lnTo>
                  <a:pt x="87035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1098803" y="551383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1098803" y="492099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1098803" y="432816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1098803" y="3735325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1098803" y="314248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1098803" y="2549652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1098803" y="195681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1098803" y="13639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5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1565147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199948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2432304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2865120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329945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3732276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4166614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4599432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5033770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546658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590092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6333744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6768083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7200900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7635240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8068056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8502394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8935211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936802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9802368" y="6106668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90" name="object 2790"/>
          <p:cNvSpPr txBox="1"/>
          <p:nvPr/>
        </p:nvSpPr>
        <p:spPr>
          <a:xfrm>
            <a:off x="1159560" y="4473956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238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74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1" name="object 2791"/>
          <p:cNvSpPr txBox="1"/>
          <p:nvPr/>
        </p:nvSpPr>
        <p:spPr>
          <a:xfrm>
            <a:off x="1593342" y="4904359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166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2" name="object 2792"/>
          <p:cNvSpPr txBox="1"/>
          <p:nvPr/>
        </p:nvSpPr>
        <p:spPr>
          <a:xfrm>
            <a:off x="2026666" y="5049773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141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63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3" name="object 2793"/>
          <p:cNvSpPr txBox="1"/>
          <p:nvPr/>
        </p:nvSpPr>
        <p:spPr>
          <a:xfrm>
            <a:off x="742289" y="2920111"/>
            <a:ext cx="9034145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0375">
              <a:lnSpc>
                <a:spcPts val="119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500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70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950"/>
              </a:lnSpc>
            </a:pPr>
            <a:r>
              <a:rPr sz="800" dirty="0">
                <a:latin typeface="Calibri"/>
                <a:cs typeface="Calibri"/>
              </a:rPr>
              <a:t>50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>
              <a:lnSpc>
                <a:spcPts val="800"/>
              </a:lnSpc>
            </a:pPr>
            <a:endParaRPr sz="800"/>
          </a:p>
          <a:p>
            <a:pPr marR="6350" algn="r">
              <a:lnSpc>
                <a:spcPct val="100000"/>
              </a:lnSpc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4" name="object 2794"/>
          <p:cNvSpPr txBox="1"/>
          <p:nvPr/>
        </p:nvSpPr>
        <p:spPr>
          <a:xfrm>
            <a:off x="2893822" y="4513834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232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5" name="object 2795"/>
          <p:cNvSpPr txBox="1"/>
          <p:nvPr/>
        </p:nvSpPr>
        <p:spPr>
          <a:xfrm>
            <a:off x="3327653" y="4038346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312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6" name="object 2796"/>
          <p:cNvSpPr txBox="1"/>
          <p:nvPr/>
        </p:nvSpPr>
        <p:spPr>
          <a:xfrm>
            <a:off x="3760978" y="3589782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387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80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7" name="object 2797"/>
          <p:cNvSpPr txBox="1"/>
          <p:nvPr/>
        </p:nvSpPr>
        <p:spPr>
          <a:xfrm>
            <a:off x="4194809" y="4142613"/>
            <a:ext cx="811530" cy="20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294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59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1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7" baseline="-13888" dirty="0">
                <a:solidFill>
                  <a:srgbClr val="001F5F"/>
                </a:solidFill>
                <a:latin typeface="Calibri"/>
                <a:cs typeface="Calibri"/>
              </a:rPr>
              <a:t>288</a:t>
            </a:r>
            <a:r>
              <a:rPr sz="1500" b="1" spc="-22" baseline="-13888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500" b="1" spc="-7" baseline="-13888" dirty="0">
                <a:solidFill>
                  <a:srgbClr val="001F5F"/>
                </a:solidFill>
                <a:latin typeface="Calibri"/>
                <a:cs typeface="Calibri"/>
              </a:rPr>
              <a:t>87</a:t>
            </a:r>
            <a:endParaRPr sz="1500" baseline="-13888">
              <a:latin typeface="Calibri"/>
              <a:cs typeface="Calibri"/>
            </a:endParaRPr>
          </a:p>
        </p:txBody>
      </p:sp>
      <p:sp>
        <p:nvSpPr>
          <p:cNvPr id="2798" name="object 2798"/>
          <p:cNvSpPr txBox="1"/>
          <p:nvPr/>
        </p:nvSpPr>
        <p:spPr>
          <a:xfrm>
            <a:off x="5061965" y="4990592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151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61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99" name="object 2799"/>
          <p:cNvSpPr txBox="1"/>
          <p:nvPr/>
        </p:nvSpPr>
        <p:spPr>
          <a:xfrm>
            <a:off x="5495671" y="4143883"/>
            <a:ext cx="37846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9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0" name="object 2800"/>
          <p:cNvSpPr txBox="1"/>
          <p:nvPr/>
        </p:nvSpPr>
        <p:spPr>
          <a:xfrm>
            <a:off x="5929121" y="4286758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270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1" name="object 2801"/>
          <p:cNvSpPr txBox="1"/>
          <p:nvPr/>
        </p:nvSpPr>
        <p:spPr>
          <a:xfrm>
            <a:off x="6362827" y="5159121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123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2" name="object 2802"/>
          <p:cNvSpPr txBox="1"/>
          <p:nvPr/>
        </p:nvSpPr>
        <p:spPr>
          <a:xfrm>
            <a:off x="6796278" y="5004054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149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35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3" name="object 2803"/>
          <p:cNvSpPr txBox="1"/>
          <p:nvPr/>
        </p:nvSpPr>
        <p:spPr>
          <a:xfrm>
            <a:off x="7229982" y="3910965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333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63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4" name="object 2804"/>
          <p:cNvSpPr txBox="1"/>
          <p:nvPr/>
        </p:nvSpPr>
        <p:spPr>
          <a:xfrm>
            <a:off x="7663433" y="5151501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124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49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5" name="object 2805"/>
          <p:cNvSpPr txBox="1"/>
          <p:nvPr/>
        </p:nvSpPr>
        <p:spPr>
          <a:xfrm>
            <a:off x="8097139" y="4993894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151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06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6" name="object 2806"/>
          <p:cNvSpPr txBox="1"/>
          <p:nvPr/>
        </p:nvSpPr>
        <p:spPr>
          <a:xfrm>
            <a:off x="8530590" y="1790827"/>
            <a:ext cx="37846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6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9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7" name="object 2807"/>
          <p:cNvSpPr txBox="1"/>
          <p:nvPr/>
        </p:nvSpPr>
        <p:spPr>
          <a:xfrm>
            <a:off x="8964294" y="3809492"/>
            <a:ext cx="3778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350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74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08" name="object 2808"/>
          <p:cNvSpPr txBox="1"/>
          <p:nvPr/>
        </p:nvSpPr>
        <p:spPr>
          <a:xfrm>
            <a:off x="845311" y="6035547"/>
            <a:ext cx="205104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0</a:t>
            </a:r>
            <a:r>
              <a:rPr sz="800" spc="-10" dirty="0">
                <a:latin typeface="Calibri"/>
                <a:cs typeface="Calibri"/>
              </a:rPr>
              <a:t>,</a:t>
            </a:r>
            <a:r>
              <a:rPr sz="800" dirty="0">
                <a:latin typeface="Calibri"/>
                <a:cs typeface="Calibri"/>
              </a:rPr>
              <a:t>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09" name="object 2809"/>
          <p:cNvSpPr txBox="1"/>
          <p:nvPr/>
        </p:nvSpPr>
        <p:spPr>
          <a:xfrm>
            <a:off x="742289" y="5442458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10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0" name="object 2810"/>
          <p:cNvSpPr txBox="1"/>
          <p:nvPr/>
        </p:nvSpPr>
        <p:spPr>
          <a:xfrm>
            <a:off x="742289" y="4849241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20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1" name="object 2811"/>
          <p:cNvSpPr txBox="1"/>
          <p:nvPr/>
        </p:nvSpPr>
        <p:spPr>
          <a:xfrm>
            <a:off x="742289" y="4256151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30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2" name="object 2812"/>
          <p:cNvSpPr txBox="1"/>
          <p:nvPr/>
        </p:nvSpPr>
        <p:spPr>
          <a:xfrm>
            <a:off x="742289" y="3662934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40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3" name="object 2813"/>
          <p:cNvSpPr txBox="1"/>
          <p:nvPr/>
        </p:nvSpPr>
        <p:spPr>
          <a:xfrm>
            <a:off x="742289" y="2476754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60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4" name="object 2814"/>
          <p:cNvSpPr txBox="1"/>
          <p:nvPr/>
        </p:nvSpPr>
        <p:spPr>
          <a:xfrm>
            <a:off x="742289" y="1883536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70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5" name="object 2815"/>
          <p:cNvSpPr txBox="1"/>
          <p:nvPr/>
        </p:nvSpPr>
        <p:spPr>
          <a:xfrm>
            <a:off x="742289" y="1290447"/>
            <a:ext cx="3092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80</a:t>
            </a:r>
            <a:r>
              <a:rPr sz="800" spc="-15" dirty="0">
                <a:latin typeface="Calibri"/>
                <a:cs typeface="Calibri"/>
              </a:rPr>
              <a:t>0</a:t>
            </a:r>
            <a:r>
              <a:rPr sz="800" dirty="0">
                <a:latin typeface="Calibri"/>
                <a:cs typeface="Calibri"/>
              </a:rPr>
              <a:t>,00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16" name="object 2816"/>
          <p:cNvSpPr/>
          <p:nvPr/>
        </p:nvSpPr>
        <p:spPr>
          <a:xfrm>
            <a:off x="752741" y="6215088"/>
            <a:ext cx="1051039" cy="628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1872107" y="6239446"/>
            <a:ext cx="371856" cy="3520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2386964" y="6238443"/>
            <a:ext cx="724535" cy="40665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3202304" y="6235065"/>
            <a:ext cx="775970" cy="38835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4068824" y="6238989"/>
            <a:ext cx="1210056" cy="52362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5403848" y="6239180"/>
            <a:ext cx="741935" cy="50098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6219062" y="6235534"/>
            <a:ext cx="356615" cy="34442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6663434" y="6238506"/>
            <a:ext cx="782575" cy="51462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7509382" y="6234442"/>
            <a:ext cx="367282" cy="35458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7989569" y="6215735"/>
            <a:ext cx="757934" cy="38002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8902000" y="6259131"/>
            <a:ext cx="258636" cy="23901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9311640" y="6244018"/>
            <a:ext cx="298450" cy="278130"/>
          </a:xfrm>
          <a:custGeom>
            <a:avLst/>
            <a:gdLst/>
            <a:ahLst/>
            <a:cxnLst/>
            <a:rect l="l" t="t" r="r" b="b"/>
            <a:pathLst>
              <a:path w="298450" h="278129">
                <a:moveTo>
                  <a:pt x="21970" y="207009"/>
                </a:moveTo>
                <a:lnTo>
                  <a:pt x="14477" y="207009"/>
                </a:lnTo>
                <a:lnTo>
                  <a:pt x="13334" y="208279"/>
                </a:lnTo>
                <a:lnTo>
                  <a:pt x="12064" y="209549"/>
                </a:lnTo>
                <a:lnTo>
                  <a:pt x="10793" y="209549"/>
                </a:lnTo>
                <a:lnTo>
                  <a:pt x="9525" y="212089"/>
                </a:lnTo>
                <a:lnTo>
                  <a:pt x="2030" y="218439"/>
                </a:lnTo>
                <a:lnTo>
                  <a:pt x="634" y="219709"/>
                </a:lnTo>
                <a:lnTo>
                  <a:pt x="0" y="222249"/>
                </a:lnTo>
                <a:lnTo>
                  <a:pt x="0" y="224789"/>
                </a:lnTo>
                <a:lnTo>
                  <a:pt x="761" y="226059"/>
                </a:lnTo>
                <a:lnTo>
                  <a:pt x="2285" y="227329"/>
                </a:lnTo>
                <a:lnTo>
                  <a:pt x="52577" y="278129"/>
                </a:lnTo>
                <a:lnTo>
                  <a:pt x="56387" y="278129"/>
                </a:lnTo>
                <a:lnTo>
                  <a:pt x="57911" y="276859"/>
                </a:lnTo>
                <a:lnTo>
                  <a:pt x="58800" y="275589"/>
                </a:lnTo>
                <a:lnTo>
                  <a:pt x="59815" y="274319"/>
                </a:lnTo>
                <a:lnTo>
                  <a:pt x="60959" y="273049"/>
                </a:lnTo>
                <a:lnTo>
                  <a:pt x="62990" y="270509"/>
                </a:lnTo>
                <a:lnTo>
                  <a:pt x="63373" y="270509"/>
                </a:lnTo>
                <a:lnTo>
                  <a:pt x="63752" y="269239"/>
                </a:lnTo>
                <a:lnTo>
                  <a:pt x="64134" y="269239"/>
                </a:lnTo>
                <a:lnTo>
                  <a:pt x="64006" y="267969"/>
                </a:lnTo>
                <a:lnTo>
                  <a:pt x="63500" y="267969"/>
                </a:lnTo>
                <a:lnTo>
                  <a:pt x="17525" y="220979"/>
                </a:lnTo>
                <a:lnTo>
                  <a:pt x="49230" y="220979"/>
                </a:lnTo>
                <a:lnTo>
                  <a:pt x="24890" y="209549"/>
                </a:lnTo>
                <a:lnTo>
                  <a:pt x="23366" y="208279"/>
                </a:lnTo>
                <a:lnTo>
                  <a:pt x="21970" y="207009"/>
                </a:lnTo>
                <a:close/>
              </a:path>
              <a:path w="298450" h="278129">
                <a:moveTo>
                  <a:pt x="49230" y="220979"/>
                </a:moveTo>
                <a:lnTo>
                  <a:pt x="17652" y="220979"/>
                </a:lnTo>
                <a:lnTo>
                  <a:pt x="79375" y="251459"/>
                </a:lnTo>
                <a:lnTo>
                  <a:pt x="82423" y="251459"/>
                </a:lnTo>
                <a:lnTo>
                  <a:pt x="83691" y="250189"/>
                </a:lnTo>
                <a:lnTo>
                  <a:pt x="85215" y="248919"/>
                </a:lnTo>
                <a:lnTo>
                  <a:pt x="86104" y="248919"/>
                </a:lnTo>
                <a:lnTo>
                  <a:pt x="87121" y="247649"/>
                </a:lnTo>
                <a:lnTo>
                  <a:pt x="88900" y="245109"/>
                </a:lnTo>
                <a:lnTo>
                  <a:pt x="90168" y="243839"/>
                </a:lnTo>
                <a:lnTo>
                  <a:pt x="90677" y="243839"/>
                </a:lnTo>
                <a:lnTo>
                  <a:pt x="90930" y="242569"/>
                </a:lnTo>
                <a:lnTo>
                  <a:pt x="91312" y="242569"/>
                </a:lnTo>
                <a:lnTo>
                  <a:pt x="91312" y="240029"/>
                </a:lnTo>
                <a:lnTo>
                  <a:pt x="91058" y="240029"/>
                </a:lnTo>
                <a:lnTo>
                  <a:pt x="86831" y="231139"/>
                </a:lnTo>
                <a:lnTo>
                  <a:pt x="70865" y="231139"/>
                </a:lnTo>
                <a:lnTo>
                  <a:pt x="49230" y="220979"/>
                </a:lnTo>
                <a:close/>
              </a:path>
              <a:path w="298450" h="278129">
                <a:moveTo>
                  <a:pt x="65150" y="160019"/>
                </a:moveTo>
                <a:lnTo>
                  <a:pt x="60577" y="160019"/>
                </a:lnTo>
                <a:lnTo>
                  <a:pt x="59053" y="162559"/>
                </a:lnTo>
                <a:lnTo>
                  <a:pt x="51306" y="170179"/>
                </a:lnTo>
                <a:lnTo>
                  <a:pt x="50164" y="170179"/>
                </a:lnTo>
                <a:lnTo>
                  <a:pt x="49402" y="171449"/>
                </a:lnTo>
                <a:lnTo>
                  <a:pt x="48131" y="173989"/>
                </a:lnTo>
                <a:lnTo>
                  <a:pt x="47877" y="175259"/>
                </a:lnTo>
                <a:lnTo>
                  <a:pt x="47625" y="177799"/>
                </a:lnTo>
                <a:lnTo>
                  <a:pt x="47877" y="179069"/>
                </a:lnTo>
                <a:lnTo>
                  <a:pt x="48640" y="181609"/>
                </a:lnTo>
                <a:lnTo>
                  <a:pt x="49275" y="182879"/>
                </a:lnTo>
                <a:lnTo>
                  <a:pt x="50037" y="184149"/>
                </a:lnTo>
                <a:lnTo>
                  <a:pt x="70991" y="229869"/>
                </a:lnTo>
                <a:lnTo>
                  <a:pt x="70865" y="231139"/>
                </a:lnTo>
                <a:lnTo>
                  <a:pt x="86831" y="231139"/>
                </a:lnTo>
                <a:lnTo>
                  <a:pt x="61466" y="177799"/>
                </a:lnTo>
                <a:lnTo>
                  <a:pt x="83585" y="177799"/>
                </a:lnTo>
                <a:lnTo>
                  <a:pt x="68071" y="162559"/>
                </a:lnTo>
                <a:lnTo>
                  <a:pt x="67436" y="161289"/>
                </a:lnTo>
                <a:lnTo>
                  <a:pt x="66675" y="161289"/>
                </a:lnTo>
                <a:lnTo>
                  <a:pt x="65150" y="160019"/>
                </a:lnTo>
                <a:close/>
              </a:path>
              <a:path w="298450" h="278129">
                <a:moveTo>
                  <a:pt x="83585" y="177799"/>
                </a:moveTo>
                <a:lnTo>
                  <a:pt x="61593" y="177799"/>
                </a:lnTo>
                <a:lnTo>
                  <a:pt x="107567" y="223519"/>
                </a:lnTo>
                <a:lnTo>
                  <a:pt x="110108" y="223519"/>
                </a:lnTo>
                <a:lnTo>
                  <a:pt x="111377" y="222249"/>
                </a:lnTo>
                <a:lnTo>
                  <a:pt x="112902" y="220979"/>
                </a:lnTo>
                <a:lnTo>
                  <a:pt x="113790" y="220979"/>
                </a:lnTo>
                <a:lnTo>
                  <a:pt x="114806" y="219709"/>
                </a:lnTo>
                <a:lnTo>
                  <a:pt x="115950" y="218439"/>
                </a:lnTo>
                <a:lnTo>
                  <a:pt x="117981" y="215899"/>
                </a:lnTo>
                <a:lnTo>
                  <a:pt x="118490" y="215899"/>
                </a:lnTo>
                <a:lnTo>
                  <a:pt x="118999" y="214629"/>
                </a:lnTo>
                <a:lnTo>
                  <a:pt x="118999" y="213359"/>
                </a:lnTo>
                <a:lnTo>
                  <a:pt x="118743" y="212089"/>
                </a:lnTo>
                <a:lnTo>
                  <a:pt x="118490" y="212089"/>
                </a:lnTo>
                <a:lnTo>
                  <a:pt x="83585" y="177799"/>
                </a:lnTo>
                <a:close/>
              </a:path>
              <a:path w="298450" h="278129">
                <a:moveTo>
                  <a:pt x="123189" y="132079"/>
                </a:moveTo>
                <a:lnTo>
                  <a:pt x="120014" y="133349"/>
                </a:lnTo>
                <a:lnTo>
                  <a:pt x="113410" y="135889"/>
                </a:lnTo>
                <a:lnTo>
                  <a:pt x="110108" y="138429"/>
                </a:lnTo>
                <a:lnTo>
                  <a:pt x="106933" y="140969"/>
                </a:lnTo>
                <a:lnTo>
                  <a:pt x="103758" y="144779"/>
                </a:lnTo>
                <a:lnTo>
                  <a:pt x="101473" y="147319"/>
                </a:lnTo>
                <a:lnTo>
                  <a:pt x="98677" y="154939"/>
                </a:lnTo>
                <a:lnTo>
                  <a:pt x="98042" y="158749"/>
                </a:lnTo>
                <a:lnTo>
                  <a:pt x="98298" y="161289"/>
                </a:lnTo>
                <a:lnTo>
                  <a:pt x="98425" y="165099"/>
                </a:lnTo>
                <a:lnTo>
                  <a:pt x="113028" y="186689"/>
                </a:lnTo>
                <a:lnTo>
                  <a:pt x="116585" y="190499"/>
                </a:lnTo>
                <a:lnTo>
                  <a:pt x="120267" y="191769"/>
                </a:lnTo>
                <a:lnTo>
                  <a:pt x="127379" y="194309"/>
                </a:lnTo>
                <a:lnTo>
                  <a:pt x="137921" y="194309"/>
                </a:lnTo>
                <a:lnTo>
                  <a:pt x="144778" y="190499"/>
                </a:lnTo>
                <a:lnTo>
                  <a:pt x="148335" y="187959"/>
                </a:lnTo>
                <a:lnTo>
                  <a:pt x="153668" y="182879"/>
                </a:lnTo>
                <a:lnTo>
                  <a:pt x="155320" y="180339"/>
                </a:lnTo>
                <a:lnTo>
                  <a:pt x="131571" y="180339"/>
                </a:lnTo>
                <a:lnTo>
                  <a:pt x="129792" y="179069"/>
                </a:lnTo>
                <a:lnTo>
                  <a:pt x="128015" y="179069"/>
                </a:lnTo>
                <a:lnTo>
                  <a:pt x="126364" y="177799"/>
                </a:lnTo>
                <a:lnTo>
                  <a:pt x="124586" y="176529"/>
                </a:lnTo>
                <a:lnTo>
                  <a:pt x="122935" y="175259"/>
                </a:lnTo>
                <a:lnTo>
                  <a:pt x="130435" y="167639"/>
                </a:lnTo>
                <a:lnTo>
                  <a:pt x="115824" y="167639"/>
                </a:lnTo>
                <a:lnTo>
                  <a:pt x="111125" y="158749"/>
                </a:lnTo>
                <a:lnTo>
                  <a:pt x="110870" y="157479"/>
                </a:lnTo>
                <a:lnTo>
                  <a:pt x="110998" y="154939"/>
                </a:lnTo>
                <a:lnTo>
                  <a:pt x="112013" y="152399"/>
                </a:lnTo>
                <a:lnTo>
                  <a:pt x="113028" y="151129"/>
                </a:lnTo>
                <a:lnTo>
                  <a:pt x="114426" y="149859"/>
                </a:lnTo>
                <a:lnTo>
                  <a:pt x="117092" y="146049"/>
                </a:lnTo>
                <a:lnTo>
                  <a:pt x="120014" y="144779"/>
                </a:lnTo>
                <a:lnTo>
                  <a:pt x="147446" y="144779"/>
                </a:lnTo>
                <a:lnTo>
                  <a:pt x="146050" y="143509"/>
                </a:lnTo>
                <a:lnTo>
                  <a:pt x="144399" y="142239"/>
                </a:lnTo>
                <a:lnTo>
                  <a:pt x="141603" y="139699"/>
                </a:lnTo>
                <a:lnTo>
                  <a:pt x="138683" y="137159"/>
                </a:lnTo>
                <a:lnTo>
                  <a:pt x="135635" y="135889"/>
                </a:lnTo>
                <a:lnTo>
                  <a:pt x="132714" y="133349"/>
                </a:lnTo>
                <a:lnTo>
                  <a:pt x="129539" y="133349"/>
                </a:lnTo>
                <a:lnTo>
                  <a:pt x="123189" y="132079"/>
                </a:lnTo>
                <a:close/>
              </a:path>
              <a:path w="298450" h="278129">
                <a:moveTo>
                  <a:pt x="157605" y="158749"/>
                </a:moveTo>
                <a:lnTo>
                  <a:pt x="154939" y="158749"/>
                </a:lnTo>
                <a:lnTo>
                  <a:pt x="154558" y="160019"/>
                </a:lnTo>
                <a:lnTo>
                  <a:pt x="153668" y="161289"/>
                </a:lnTo>
                <a:lnTo>
                  <a:pt x="149098" y="168909"/>
                </a:lnTo>
                <a:lnTo>
                  <a:pt x="147953" y="171449"/>
                </a:lnTo>
                <a:lnTo>
                  <a:pt x="146429" y="172719"/>
                </a:lnTo>
                <a:lnTo>
                  <a:pt x="142620" y="176529"/>
                </a:lnTo>
                <a:lnTo>
                  <a:pt x="138810" y="179069"/>
                </a:lnTo>
                <a:lnTo>
                  <a:pt x="137031" y="180339"/>
                </a:lnTo>
                <a:lnTo>
                  <a:pt x="155320" y="180339"/>
                </a:lnTo>
                <a:lnTo>
                  <a:pt x="156843" y="179069"/>
                </a:lnTo>
                <a:lnTo>
                  <a:pt x="159511" y="175259"/>
                </a:lnTo>
                <a:lnTo>
                  <a:pt x="160400" y="172719"/>
                </a:lnTo>
                <a:lnTo>
                  <a:pt x="161415" y="171449"/>
                </a:lnTo>
                <a:lnTo>
                  <a:pt x="162177" y="170179"/>
                </a:lnTo>
                <a:lnTo>
                  <a:pt x="163193" y="167639"/>
                </a:lnTo>
                <a:lnTo>
                  <a:pt x="163321" y="166369"/>
                </a:lnTo>
                <a:lnTo>
                  <a:pt x="163321" y="165099"/>
                </a:lnTo>
                <a:lnTo>
                  <a:pt x="162940" y="165099"/>
                </a:lnTo>
                <a:lnTo>
                  <a:pt x="162431" y="163829"/>
                </a:lnTo>
                <a:lnTo>
                  <a:pt x="162051" y="163829"/>
                </a:lnTo>
                <a:lnTo>
                  <a:pt x="161670" y="162559"/>
                </a:lnTo>
                <a:lnTo>
                  <a:pt x="160653" y="162559"/>
                </a:lnTo>
                <a:lnTo>
                  <a:pt x="160018" y="161289"/>
                </a:lnTo>
                <a:lnTo>
                  <a:pt x="158623" y="160019"/>
                </a:lnTo>
                <a:lnTo>
                  <a:pt x="157605" y="158749"/>
                </a:lnTo>
                <a:close/>
              </a:path>
              <a:path w="298450" h="278129">
                <a:moveTo>
                  <a:pt x="147446" y="144779"/>
                </a:moveTo>
                <a:lnTo>
                  <a:pt x="120014" y="144779"/>
                </a:lnTo>
                <a:lnTo>
                  <a:pt x="126237" y="146049"/>
                </a:lnTo>
                <a:lnTo>
                  <a:pt x="132333" y="151129"/>
                </a:lnTo>
                <a:lnTo>
                  <a:pt x="115824" y="167639"/>
                </a:lnTo>
                <a:lnTo>
                  <a:pt x="130435" y="167639"/>
                </a:lnTo>
                <a:lnTo>
                  <a:pt x="146684" y="151129"/>
                </a:lnTo>
                <a:lnTo>
                  <a:pt x="147700" y="149859"/>
                </a:lnTo>
                <a:lnTo>
                  <a:pt x="148208" y="148589"/>
                </a:lnTo>
                <a:lnTo>
                  <a:pt x="148208" y="147319"/>
                </a:lnTo>
                <a:lnTo>
                  <a:pt x="148080" y="146049"/>
                </a:lnTo>
                <a:lnTo>
                  <a:pt x="147446" y="144779"/>
                </a:lnTo>
                <a:close/>
              </a:path>
              <a:path w="298450" h="278129">
                <a:moveTo>
                  <a:pt x="129539" y="86359"/>
                </a:moveTo>
                <a:lnTo>
                  <a:pt x="126490" y="86359"/>
                </a:lnTo>
                <a:lnTo>
                  <a:pt x="125728" y="87629"/>
                </a:lnTo>
                <a:lnTo>
                  <a:pt x="123189" y="88899"/>
                </a:lnTo>
                <a:lnTo>
                  <a:pt x="120267" y="92709"/>
                </a:lnTo>
                <a:lnTo>
                  <a:pt x="118999" y="93979"/>
                </a:lnTo>
                <a:lnTo>
                  <a:pt x="118616" y="93979"/>
                </a:lnTo>
                <a:lnTo>
                  <a:pt x="118109" y="95249"/>
                </a:lnTo>
                <a:lnTo>
                  <a:pt x="117981" y="96519"/>
                </a:lnTo>
                <a:lnTo>
                  <a:pt x="118236" y="97789"/>
                </a:lnTo>
                <a:lnTo>
                  <a:pt x="118490" y="97789"/>
                </a:lnTo>
                <a:lnTo>
                  <a:pt x="176021" y="154939"/>
                </a:lnTo>
                <a:lnTo>
                  <a:pt x="179703" y="154939"/>
                </a:lnTo>
                <a:lnTo>
                  <a:pt x="181227" y="153669"/>
                </a:lnTo>
                <a:lnTo>
                  <a:pt x="183260" y="151129"/>
                </a:lnTo>
                <a:lnTo>
                  <a:pt x="185165" y="149859"/>
                </a:lnTo>
                <a:lnTo>
                  <a:pt x="186435" y="147319"/>
                </a:lnTo>
                <a:lnTo>
                  <a:pt x="186815" y="147319"/>
                </a:lnTo>
                <a:lnTo>
                  <a:pt x="187198" y="146049"/>
                </a:lnTo>
                <a:lnTo>
                  <a:pt x="187577" y="146049"/>
                </a:lnTo>
                <a:lnTo>
                  <a:pt x="187325" y="144779"/>
                </a:lnTo>
                <a:lnTo>
                  <a:pt x="186942" y="143509"/>
                </a:lnTo>
                <a:lnTo>
                  <a:pt x="129539" y="86359"/>
                </a:lnTo>
                <a:close/>
              </a:path>
              <a:path w="298450" h="278129">
                <a:moveTo>
                  <a:pt x="169671" y="83819"/>
                </a:moveTo>
                <a:lnTo>
                  <a:pt x="165861" y="83819"/>
                </a:lnTo>
                <a:lnTo>
                  <a:pt x="164337" y="85089"/>
                </a:lnTo>
                <a:lnTo>
                  <a:pt x="162304" y="87629"/>
                </a:lnTo>
                <a:lnTo>
                  <a:pt x="160400" y="88899"/>
                </a:lnTo>
                <a:lnTo>
                  <a:pt x="159129" y="91439"/>
                </a:lnTo>
                <a:lnTo>
                  <a:pt x="158750" y="91439"/>
                </a:lnTo>
                <a:lnTo>
                  <a:pt x="158240" y="92709"/>
                </a:lnTo>
                <a:lnTo>
                  <a:pt x="158114" y="93979"/>
                </a:lnTo>
                <a:lnTo>
                  <a:pt x="158367" y="93979"/>
                </a:lnTo>
                <a:lnTo>
                  <a:pt x="158623" y="95249"/>
                </a:lnTo>
                <a:lnTo>
                  <a:pt x="197484" y="133349"/>
                </a:lnTo>
                <a:lnTo>
                  <a:pt x="201293" y="133349"/>
                </a:lnTo>
                <a:lnTo>
                  <a:pt x="202817" y="132079"/>
                </a:lnTo>
                <a:lnTo>
                  <a:pt x="203706" y="130809"/>
                </a:lnTo>
                <a:lnTo>
                  <a:pt x="204724" y="129539"/>
                </a:lnTo>
                <a:lnTo>
                  <a:pt x="205865" y="128269"/>
                </a:lnTo>
                <a:lnTo>
                  <a:pt x="206754" y="128269"/>
                </a:lnTo>
                <a:lnTo>
                  <a:pt x="208025" y="125729"/>
                </a:lnTo>
                <a:lnTo>
                  <a:pt x="208405" y="125729"/>
                </a:lnTo>
                <a:lnTo>
                  <a:pt x="208914" y="124459"/>
                </a:lnTo>
                <a:lnTo>
                  <a:pt x="209040" y="123189"/>
                </a:lnTo>
                <a:lnTo>
                  <a:pt x="208787" y="123189"/>
                </a:lnTo>
                <a:lnTo>
                  <a:pt x="208533" y="121919"/>
                </a:lnTo>
                <a:lnTo>
                  <a:pt x="169671" y="83819"/>
                </a:lnTo>
                <a:close/>
              </a:path>
              <a:path w="298450" h="278129">
                <a:moveTo>
                  <a:pt x="173735" y="41909"/>
                </a:moveTo>
                <a:lnTo>
                  <a:pt x="170560" y="41909"/>
                </a:lnTo>
                <a:lnTo>
                  <a:pt x="169925" y="43179"/>
                </a:lnTo>
                <a:lnTo>
                  <a:pt x="168401" y="44449"/>
                </a:lnTo>
                <a:lnTo>
                  <a:pt x="167385" y="44449"/>
                </a:lnTo>
                <a:lnTo>
                  <a:pt x="166368" y="45719"/>
                </a:lnTo>
                <a:lnTo>
                  <a:pt x="165226" y="46989"/>
                </a:lnTo>
                <a:lnTo>
                  <a:pt x="163193" y="49529"/>
                </a:lnTo>
                <a:lnTo>
                  <a:pt x="162813" y="50799"/>
                </a:lnTo>
                <a:lnTo>
                  <a:pt x="162304" y="52069"/>
                </a:lnTo>
                <a:lnTo>
                  <a:pt x="162431" y="53339"/>
                </a:lnTo>
                <a:lnTo>
                  <a:pt x="162686" y="53339"/>
                </a:lnTo>
                <a:lnTo>
                  <a:pt x="220216" y="110489"/>
                </a:lnTo>
                <a:lnTo>
                  <a:pt x="220471" y="111759"/>
                </a:lnTo>
                <a:lnTo>
                  <a:pt x="222123" y="111759"/>
                </a:lnTo>
                <a:lnTo>
                  <a:pt x="223138" y="110489"/>
                </a:lnTo>
                <a:lnTo>
                  <a:pt x="223900" y="110489"/>
                </a:lnTo>
                <a:lnTo>
                  <a:pt x="225425" y="109219"/>
                </a:lnTo>
                <a:lnTo>
                  <a:pt x="227455" y="106679"/>
                </a:lnTo>
                <a:lnTo>
                  <a:pt x="229361" y="105409"/>
                </a:lnTo>
                <a:lnTo>
                  <a:pt x="230630" y="104139"/>
                </a:lnTo>
                <a:lnTo>
                  <a:pt x="231012" y="102869"/>
                </a:lnTo>
                <a:lnTo>
                  <a:pt x="231265" y="102869"/>
                </a:lnTo>
                <a:lnTo>
                  <a:pt x="231648" y="101599"/>
                </a:lnTo>
                <a:lnTo>
                  <a:pt x="231648" y="100329"/>
                </a:lnTo>
                <a:lnTo>
                  <a:pt x="231139" y="100329"/>
                </a:lnTo>
                <a:lnTo>
                  <a:pt x="173735" y="41909"/>
                </a:lnTo>
                <a:close/>
              </a:path>
              <a:path w="298450" h="278129">
                <a:moveTo>
                  <a:pt x="195325" y="20319"/>
                </a:moveTo>
                <a:lnTo>
                  <a:pt x="192150" y="20319"/>
                </a:lnTo>
                <a:lnTo>
                  <a:pt x="190752" y="21589"/>
                </a:lnTo>
                <a:lnTo>
                  <a:pt x="189864" y="22859"/>
                </a:lnTo>
                <a:lnTo>
                  <a:pt x="188975" y="22859"/>
                </a:lnTo>
                <a:lnTo>
                  <a:pt x="187959" y="24129"/>
                </a:lnTo>
                <a:lnTo>
                  <a:pt x="186815" y="25399"/>
                </a:lnTo>
                <a:lnTo>
                  <a:pt x="185927" y="26669"/>
                </a:lnTo>
                <a:lnTo>
                  <a:pt x="185418" y="27939"/>
                </a:lnTo>
                <a:lnTo>
                  <a:pt x="184276" y="29209"/>
                </a:lnTo>
                <a:lnTo>
                  <a:pt x="184023" y="29209"/>
                </a:lnTo>
                <a:lnTo>
                  <a:pt x="183767" y="30479"/>
                </a:lnTo>
                <a:lnTo>
                  <a:pt x="183767" y="31749"/>
                </a:lnTo>
                <a:lnTo>
                  <a:pt x="184276" y="31749"/>
                </a:lnTo>
                <a:lnTo>
                  <a:pt x="241679" y="88899"/>
                </a:lnTo>
                <a:lnTo>
                  <a:pt x="242315" y="90169"/>
                </a:lnTo>
                <a:lnTo>
                  <a:pt x="243585" y="90169"/>
                </a:lnTo>
                <a:lnTo>
                  <a:pt x="244220" y="88899"/>
                </a:lnTo>
                <a:lnTo>
                  <a:pt x="244727" y="88899"/>
                </a:lnTo>
                <a:lnTo>
                  <a:pt x="246252" y="87629"/>
                </a:lnTo>
                <a:lnTo>
                  <a:pt x="247014" y="87629"/>
                </a:lnTo>
                <a:lnTo>
                  <a:pt x="247902" y="86359"/>
                </a:lnTo>
                <a:lnTo>
                  <a:pt x="248918" y="85089"/>
                </a:lnTo>
                <a:lnTo>
                  <a:pt x="250062" y="85089"/>
                </a:lnTo>
                <a:lnTo>
                  <a:pt x="250951" y="83819"/>
                </a:lnTo>
                <a:lnTo>
                  <a:pt x="251459" y="82549"/>
                </a:lnTo>
                <a:lnTo>
                  <a:pt x="252093" y="82549"/>
                </a:lnTo>
                <a:lnTo>
                  <a:pt x="253110" y="80009"/>
                </a:lnTo>
                <a:lnTo>
                  <a:pt x="253237" y="78739"/>
                </a:lnTo>
                <a:lnTo>
                  <a:pt x="252728" y="78739"/>
                </a:lnTo>
                <a:lnTo>
                  <a:pt x="195325" y="20319"/>
                </a:lnTo>
                <a:close/>
              </a:path>
              <a:path w="298450" h="278129">
                <a:moveTo>
                  <a:pt x="153161" y="66039"/>
                </a:moveTo>
                <a:lnTo>
                  <a:pt x="149731" y="66039"/>
                </a:lnTo>
                <a:lnTo>
                  <a:pt x="147700" y="67309"/>
                </a:lnTo>
                <a:lnTo>
                  <a:pt x="145287" y="69849"/>
                </a:lnTo>
                <a:lnTo>
                  <a:pt x="142748" y="72389"/>
                </a:lnTo>
                <a:lnTo>
                  <a:pt x="141477" y="74929"/>
                </a:lnTo>
                <a:lnTo>
                  <a:pt x="141477" y="78739"/>
                </a:lnTo>
                <a:lnTo>
                  <a:pt x="142620" y="80009"/>
                </a:lnTo>
                <a:lnTo>
                  <a:pt x="146938" y="85089"/>
                </a:lnTo>
                <a:lnTo>
                  <a:pt x="152145" y="85089"/>
                </a:lnTo>
                <a:lnTo>
                  <a:pt x="154177" y="83819"/>
                </a:lnTo>
                <a:lnTo>
                  <a:pt x="156716" y="81279"/>
                </a:lnTo>
                <a:lnTo>
                  <a:pt x="159129" y="78739"/>
                </a:lnTo>
                <a:lnTo>
                  <a:pt x="160400" y="77469"/>
                </a:lnTo>
                <a:lnTo>
                  <a:pt x="160527" y="73659"/>
                </a:lnTo>
                <a:lnTo>
                  <a:pt x="159384" y="71119"/>
                </a:lnTo>
                <a:lnTo>
                  <a:pt x="157225" y="69849"/>
                </a:lnTo>
                <a:lnTo>
                  <a:pt x="155065" y="67309"/>
                </a:lnTo>
                <a:lnTo>
                  <a:pt x="153161" y="66039"/>
                </a:lnTo>
                <a:close/>
              </a:path>
              <a:path w="298450" h="278129">
                <a:moveTo>
                  <a:pt x="169036" y="82549"/>
                </a:moveTo>
                <a:lnTo>
                  <a:pt x="167765" y="83819"/>
                </a:lnTo>
                <a:lnTo>
                  <a:pt x="169416" y="83819"/>
                </a:lnTo>
                <a:lnTo>
                  <a:pt x="169036" y="82549"/>
                </a:lnTo>
                <a:close/>
              </a:path>
              <a:path w="298450" h="278129">
                <a:moveTo>
                  <a:pt x="278066" y="13969"/>
                </a:moveTo>
                <a:lnTo>
                  <a:pt x="253873" y="13969"/>
                </a:lnTo>
                <a:lnTo>
                  <a:pt x="255015" y="15239"/>
                </a:lnTo>
                <a:lnTo>
                  <a:pt x="257301" y="15239"/>
                </a:lnTo>
                <a:lnTo>
                  <a:pt x="258571" y="16509"/>
                </a:lnTo>
                <a:lnTo>
                  <a:pt x="259714" y="17779"/>
                </a:lnTo>
                <a:lnTo>
                  <a:pt x="260984" y="19049"/>
                </a:lnTo>
                <a:lnTo>
                  <a:pt x="263270" y="20319"/>
                </a:lnTo>
                <a:lnTo>
                  <a:pt x="259460" y="24129"/>
                </a:lnTo>
                <a:lnTo>
                  <a:pt x="256030" y="27939"/>
                </a:lnTo>
                <a:lnTo>
                  <a:pt x="253237" y="31749"/>
                </a:lnTo>
                <a:lnTo>
                  <a:pt x="251204" y="34289"/>
                </a:lnTo>
                <a:lnTo>
                  <a:pt x="249046" y="38099"/>
                </a:lnTo>
                <a:lnTo>
                  <a:pt x="247650" y="40639"/>
                </a:lnTo>
                <a:lnTo>
                  <a:pt x="246378" y="46989"/>
                </a:lnTo>
                <a:lnTo>
                  <a:pt x="246378" y="49529"/>
                </a:lnTo>
                <a:lnTo>
                  <a:pt x="247902" y="54609"/>
                </a:lnTo>
                <a:lnTo>
                  <a:pt x="249553" y="57149"/>
                </a:lnTo>
                <a:lnTo>
                  <a:pt x="251713" y="58419"/>
                </a:lnTo>
                <a:lnTo>
                  <a:pt x="253873" y="60959"/>
                </a:lnTo>
                <a:lnTo>
                  <a:pt x="256030" y="62229"/>
                </a:lnTo>
                <a:lnTo>
                  <a:pt x="260602" y="64769"/>
                </a:lnTo>
                <a:lnTo>
                  <a:pt x="267588" y="64769"/>
                </a:lnTo>
                <a:lnTo>
                  <a:pt x="274446" y="60959"/>
                </a:lnTo>
                <a:lnTo>
                  <a:pt x="276604" y="59689"/>
                </a:lnTo>
                <a:lnTo>
                  <a:pt x="278637" y="57149"/>
                </a:lnTo>
                <a:lnTo>
                  <a:pt x="281177" y="54609"/>
                </a:lnTo>
                <a:lnTo>
                  <a:pt x="282954" y="52069"/>
                </a:lnTo>
                <a:lnTo>
                  <a:pt x="283463" y="50799"/>
                </a:lnTo>
                <a:lnTo>
                  <a:pt x="265555" y="50799"/>
                </a:lnTo>
                <a:lnTo>
                  <a:pt x="263777" y="49529"/>
                </a:lnTo>
                <a:lnTo>
                  <a:pt x="262127" y="48259"/>
                </a:lnTo>
                <a:lnTo>
                  <a:pt x="261238" y="46989"/>
                </a:lnTo>
                <a:lnTo>
                  <a:pt x="260476" y="45719"/>
                </a:lnTo>
                <a:lnTo>
                  <a:pt x="259714" y="43179"/>
                </a:lnTo>
                <a:lnTo>
                  <a:pt x="259714" y="41909"/>
                </a:lnTo>
                <a:lnTo>
                  <a:pt x="260223" y="39369"/>
                </a:lnTo>
                <a:lnTo>
                  <a:pt x="260856" y="38099"/>
                </a:lnTo>
                <a:lnTo>
                  <a:pt x="262889" y="35559"/>
                </a:lnTo>
                <a:lnTo>
                  <a:pt x="264286" y="34289"/>
                </a:lnTo>
                <a:lnTo>
                  <a:pt x="270254" y="27939"/>
                </a:lnTo>
                <a:lnTo>
                  <a:pt x="292455" y="27939"/>
                </a:lnTo>
                <a:lnTo>
                  <a:pt x="278066" y="13969"/>
                </a:lnTo>
                <a:close/>
              </a:path>
              <a:path w="298450" h="278129">
                <a:moveTo>
                  <a:pt x="292455" y="27939"/>
                </a:moveTo>
                <a:lnTo>
                  <a:pt x="270254" y="27939"/>
                </a:lnTo>
                <a:lnTo>
                  <a:pt x="276859" y="34289"/>
                </a:lnTo>
                <a:lnTo>
                  <a:pt x="276859" y="39369"/>
                </a:lnTo>
                <a:lnTo>
                  <a:pt x="275842" y="44449"/>
                </a:lnTo>
                <a:lnTo>
                  <a:pt x="274827" y="45719"/>
                </a:lnTo>
                <a:lnTo>
                  <a:pt x="273302" y="46989"/>
                </a:lnTo>
                <a:lnTo>
                  <a:pt x="271399" y="49529"/>
                </a:lnTo>
                <a:lnTo>
                  <a:pt x="269492" y="49529"/>
                </a:lnTo>
                <a:lnTo>
                  <a:pt x="265555" y="50799"/>
                </a:lnTo>
                <a:lnTo>
                  <a:pt x="283463" y="50799"/>
                </a:lnTo>
                <a:lnTo>
                  <a:pt x="283971" y="49529"/>
                </a:lnTo>
                <a:lnTo>
                  <a:pt x="285114" y="45719"/>
                </a:lnTo>
                <a:lnTo>
                  <a:pt x="285623" y="43179"/>
                </a:lnTo>
                <a:lnTo>
                  <a:pt x="285495" y="39369"/>
                </a:lnTo>
                <a:lnTo>
                  <a:pt x="294639" y="39369"/>
                </a:lnTo>
                <a:lnTo>
                  <a:pt x="295909" y="38099"/>
                </a:lnTo>
                <a:lnTo>
                  <a:pt x="296799" y="38099"/>
                </a:lnTo>
                <a:lnTo>
                  <a:pt x="297814" y="35559"/>
                </a:lnTo>
                <a:lnTo>
                  <a:pt x="298195" y="35559"/>
                </a:lnTo>
                <a:lnTo>
                  <a:pt x="298195" y="34289"/>
                </a:lnTo>
                <a:lnTo>
                  <a:pt x="298067" y="34289"/>
                </a:lnTo>
                <a:lnTo>
                  <a:pt x="297687" y="33019"/>
                </a:lnTo>
                <a:lnTo>
                  <a:pt x="292455" y="27939"/>
                </a:lnTo>
                <a:close/>
              </a:path>
              <a:path w="298450" h="278129">
                <a:moveTo>
                  <a:pt x="294639" y="39369"/>
                </a:moveTo>
                <a:lnTo>
                  <a:pt x="285495" y="39369"/>
                </a:lnTo>
                <a:lnTo>
                  <a:pt x="288542" y="43179"/>
                </a:lnTo>
                <a:lnTo>
                  <a:pt x="290955" y="43179"/>
                </a:lnTo>
                <a:lnTo>
                  <a:pt x="291717" y="41909"/>
                </a:lnTo>
                <a:lnTo>
                  <a:pt x="292352" y="41909"/>
                </a:lnTo>
                <a:lnTo>
                  <a:pt x="294639" y="39369"/>
                </a:lnTo>
                <a:close/>
              </a:path>
              <a:path w="298450" h="278129">
                <a:moveTo>
                  <a:pt x="236600" y="35559"/>
                </a:moveTo>
                <a:lnTo>
                  <a:pt x="234187" y="35559"/>
                </a:lnTo>
                <a:lnTo>
                  <a:pt x="234823" y="36829"/>
                </a:lnTo>
                <a:lnTo>
                  <a:pt x="236218" y="36829"/>
                </a:lnTo>
                <a:lnTo>
                  <a:pt x="236600" y="35559"/>
                </a:lnTo>
                <a:close/>
              </a:path>
              <a:path w="298450" h="278129">
                <a:moveTo>
                  <a:pt x="260984" y="0"/>
                </a:moveTo>
                <a:lnTo>
                  <a:pt x="253110" y="0"/>
                </a:lnTo>
                <a:lnTo>
                  <a:pt x="250442" y="1269"/>
                </a:lnTo>
                <a:lnTo>
                  <a:pt x="244854" y="3809"/>
                </a:lnTo>
                <a:lnTo>
                  <a:pt x="241934" y="6349"/>
                </a:lnTo>
                <a:lnTo>
                  <a:pt x="237108" y="11429"/>
                </a:lnTo>
                <a:lnTo>
                  <a:pt x="235584" y="12699"/>
                </a:lnTo>
                <a:lnTo>
                  <a:pt x="234314" y="15239"/>
                </a:lnTo>
                <a:lnTo>
                  <a:pt x="232916" y="16509"/>
                </a:lnTo>
                <a:lnTo>
                  <a:pt x="231775" y="19049"/>
                </a:lnTo>
                <a:lnTo>
                  <a:pt x="229996" y="21589"/>
                </a:lnTo>
                <a:lnTo>
                  <a:pt x="229234" y="24129"/>
                </a:lnTo>
                <a:lnTo>
                  <a:pt x="228217" y="26669"/>
                </a:lnTo>
                <a:lnTo>
                  <a:pt x="227964" y="27939"/>
                </a:lnTo>
                <a:lnTo>
                  <a:pt x="227964" y="29209"/>
                </a:lnTo>
                <a:lnTo>
                  <a:pt x="228217" y="30479"/>
                </a:lnTo>
                <a:lnTo>
                  <a:pt x="228600" y="30479"/>
                </a:lnTo>
                <a:lnTo>
                  <a:pt x="228979" y="31749"/>
                </a:lnTo>
                <a:lnTo>
                  <a:pt x="229615" y="33019"/>
                </a:lnTo>
                <a:lnTo>
                  <a:pt x="230503" y="33019"/>
                </a:lnTo>
                <a:lnTo>
                  <a:pt x="231139" y="34289"/>
                </a:lnTo>
                <a:lnTo>
                  <a:pt x="232409" y="35559"/>
                </a:lnTo>
                <a:lnTo>
                  <a:pt x="237362" y="35559"/>
                </a:lnTo>
                <a:lnTo>
                  <a:pt x="238125" y="33019"/>
                </a:lnTo>
                <a:lnTo>
                  <a:pt x="238377" y="31749"/>
                </a:lnTo>
                <a:lnTo>
                  <a:pt x="238886" y="30479"/>
                </a:lnTo>
                <a:lnTo>
                  <a:pt x="240155" y="27939"/>
                </a:lnTo>
                <a:lnTo>
                  <a:pt x="240917" y="25399"/>
                </a:lnTo>
                <a:lnTo>
                  <a:pt x="242950" y="22859"/>
                </a:lnTo>
                <a:lnTo>
                  <a:pt x="244475" y="20319"/>
                </a:lnTo>
                <a:lnTo>
                  <a:pt x="247650" y="17779"/>
                </a:lnTo>
                <a:lnTo>
                  <a:pt x="250189" y="15239"/>
                </a:lnTo>
                <a:lnTo>
                  <a:pt x="251459" y="15239"/>
                </a:lnTo>
                <a:lnTo>
                  <a:pt x="252602" y="13969"/>
                </a:lnTo>
                <a:lnTo>
                  <a:pt x="278066" y="13969"/>
                </a:lnTo>
                <a:lnTo>
                  <a:pt x="271525" y="7619"/>
                </a:lnTo>
                <a:lnTo>
                  <a:pt x="268730" y="5079"/>
                </a:lnTo>
                <a:lnTo>
                  <a:pt x="266190" y="2539"/>
                </a:lnTo>
                <a:lnTo>
                  <a:pt x="263525" y="1269"/>
                </a:lnTo>
                <a:lnTo>
                  <a:pt x="2609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28" name="object 2828"/>
          <p:cNvSpPr txBox="1"/>
          <p:nvPr/>
        </p:nvSpPr>
        <p:spPr>
          <a:xfrm>
            <a:off x="647496" y="7071868"/>
            <a:ext cx="134175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29" name="object 28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0097" y="2346197"/>
            <a:ext cx="243840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FFFFF"/>
                </a:solidFill>
                <a:latin typeface="Arial Black"/>
                <a:cs typeface="Arial Black"/>
              </a:rPr>
              <a:t>PG</a:t>
            </a:r>
            <a:r>
              <a:rPr sz="3600" b="1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3600" b="1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00" b="1" spc="-1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3600" b="1" dirty="0">
                <a:solidFill>
                  <a:srgbClr val="FFFFFF"/>
                </a:solidFill>
                <a:latin typeface="Arial Black"/>
                <a:cs typeface="Arial Black"/>
              </a:rPr>
              <a:t>015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700" y="1231900"/>
            <a:ext cx="1491406" cy="755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41700" y="7251700"/>
            <a:ext cx="368744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19200" algn="l"/>
              </a:tabLst>
            </a:pPr>
            <a:r>
              <a:rPr sz="5500" b="1" dirty="0">
                <a:solidFill>
                  <a:srgbClr val="FF0000"/>
                </a:solidFill>
                <a:latin typeface="Calibri"/>
                <a:cs typeface="Calibri"/>
              </a:rPr>
              <a:t>LAS	PALMAS</a:t>
            </a:r>
            <a:endParaRPr sz="55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13100" y="3289300"/>
            <a:ext cx="4452174" cy="34024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510665">
              <a:lnSpc>
                <a:spcPct val="100000"/>
              </a:lnSpc>
              <a:spcBef>
                <a:spcPts val="165"/>
              </a:spcBef>
            </a:pPr>
            <a:r>
              <a:rPr sz="1100" b="1" dirty="0">
                <a:latin typeface="Calibri"/>
                <a:cs typeface="Calibri"/>
              </a:rPr>
              <a:t>EV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LUCI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5775" y="5887211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5775" y="5320284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5775" y="4753355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5775" y="4186428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5775" y="3619500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5775" y="3051048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5775" y="2484120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5775" y="1917192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>
                <a:moveTo>
                  <a:pt x="0" y="0"/>
                </a:moveTo>
                <a:lnTo>
                  <a:pt x="8532876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55776" y="1917192"/>
            <a:ext cx="0" cy="4578350"/>
          </a:xfrm>
          <a:custGeom>
            <a:avLst/>
            <a:gdLst/>
            <a:ahLst/>
            <a:cxnLst/>
            <a:rect l="l" t="t" r="r" b="b"/>
            <a:pathLst>
              <a:path h="4578350">
                <a:moveTo>
                  <a:pt x="0" y="0"/>
                </a:moveTo>
                <a:lnTo>
                  <a:pt x="0" y="4578096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14627" y="6455664"/>
            <a:ext cx="8574405" cy="0"/>
          </a:xfrm>
          <a:custGeom>
            <a:avLst/>
            <a:gdLst/>
            <a:ahLst/>
            <a:cxnLst/>
            <a:rect l="l" t="t" r="r" b="b"/>
            <a:pathLst>
              <a:path w="8574405">
                <a:moveTo>
                  <a:pt x="0" y="0"/>
                </a:moveTo>
                <a:lnTo>
                  <a:pt x="857402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14627" y="58872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4627" y="53202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4627" y="47533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4627" y="41864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4627" y="36195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4627" y="30510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4627" y="24841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4627" y="19171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225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893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561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2976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882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550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218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88652" y="6455664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88414" y="2222754"/>
            <a:ext cx="3200400" cy="2245360"/>
          </a:xfrm>
          <a:custGeom>
            <a:avLst/>
            <a:gdLst/>
            <a:ahLst/>
            <a:cxnLst/>
            <a:rect l="l" t="t" r="r" b="b"/>
            <a:pathLst>
              <a:path w="3200400" h="2245360">
                <a:moveTo>
                  <a:pt x="0" y="0"/>
                </a:moveTo>
                <a:lnTo>
                  <a:pt x="1066800" y="208788"/>
                </a:lnTo>
                <a:lnTo>
                  <a:pt x="2133600" y="463295"/>
                </a:lnTo>
                <a:lnTo>
                  <a:pt x="3200400" y="2244852"/>
                </a:lnTo>
              </a:path>
            </a:pathLst>
          </a:custGeom>
          <a:ln w="62484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88814" y="4467605"/>
            <a:ext cx="4267200" cy="654050"/>
          </a:xfrm>
          <a:custGeom>
            <a:avLst/>
            <a:gdLst/>
            <a:ahLst/>
            <a:cxnLst/>
            <a:rect l="l" t="t" r="r" b="b"/>
            <a:pathLst>
              <a:path w="4267200" h="654050">
                <a:moveTo>
                  <a:pt x="0" y="0"/>
                </a:moveTo>
                <a:lnTo>
                  <a:pt x="1066800" y="170687"/>
                </a:lnTo>
                <a:lnTo>
                  <a:pt x="2133600" y="152399"/>
                </a:lnTo>
                <a:lnTo>
                  <a:pt x="3200400" y="288035"/>
                </a:lnTo>
                <a:lnTo>
                  <a:pt x="4267200" y="653795"/>
                </a:lnTo>
              </a:path>
            </a:pathLst>
          </a:custGeom>
          <a:ln w="62484">
            <a:solidFill>
              <a:srgbClr val="006F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44091" y="217766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900"/>
                </a:lnTo>
                <a:lnTo>
                  <a:pt x="88900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44091" y="217766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900" y="44450"/>
                </a:lnTo>
                <a:lnTo>
                  <a:pt x="44450" y="88900"/>
                </a:lnTo>
                <a:lnTo>
                  <a:pt x="0" y="44450"/>
                </a:lnTo>
                <a:lnTo>
                  <a:pt x="44450" y="0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10001" y="238633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10001" y="238633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76802" y="264083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76802" y="264083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43602" y="44223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43602" y="44223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10402" y="45930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10402" y="45930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49"/>
                </a:lnTo>
                <a:lnTo>
                  <a:pt x="44450" y="88391"/>
                </a:lnTo>
                <a:lnTo>
                  <a:pt x="0" y="44449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77202" y="45747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77202" y="45747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44002" y="47104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44002" y="47104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210802" y="50761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210802" y="50761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784095" y="2368423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373.091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6627" y="1826133"/>
            <a:ext cx="2836545" cy="540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R="6350" algn="r">
              <a:lnSpc>
                <a:spcPct val="10000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354.605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85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6627" y="2602738"/>
            <a:ext cx="3928745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332.163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48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99430" y="4269485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175.192</a:t>
            </a:r>
            <a:r>
              <a:rPr sz="1000" b="1" spc="-1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09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40958" y="4733925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160.145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69657" y="4359021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161.752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54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325357" y="4570603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149.831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72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6627" y="5037582"/>
            <a:ext cx="9209405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117.619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0500" y="636554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0940" y="5798058"/>
            <a:ext cx="37909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6627" y="4663185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06627" y="409575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6627" y="3528441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2</a:t>
            </a:r>
            <a:r>
              <a:rPr sz="1000" spc="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0.</a:t>
            </a:r>
            <a:r>
              <a:rPr sz="1000" spc="-5" dirty="0">
                <a:latin typeface="Calibri"/>
                <a:cs typeface="Calibri"/>
              </a:rPr>
              <a:t>0</a:t>
            </a:r>
            <a:r>
              <a:rPr sz="100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6627" y="2393442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47570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14370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814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482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915025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9822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490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115806" y="6530441"/>
            <a:ext cx="2832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83734" y="1301877"/>
            <a:ext cx="162433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Calibri"/>
                <a:cs typeface="Calibri"/>
              </a:rPr>
              <a:t>Las </a:t>
            </a:r>
            <a:r>
              <a:rPr sz="2800" b="1" spc="-75" dirty="0">
                <a:latin typeface="Calibri"/>
                <a:cs typeface="Calibri"/>
              </a:rPr>
              <a:t>P</a:t>
            </a:r>
            <a:r>
              <a:rPr sz="2800" b="1" spc="-15" dirty="0">
                <a:latin typeface="Calibri"/>
                <a:cs typeface="Calibri"/>
              </a:rPr>
              <a:t>almas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271267" y="5400116"/>
            <a:ext cx="1278255" cy="1049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19593" y="5400116"/>
            <a:ext cx="1044955" cy="1048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8513" y="276859"/>
            <a:ext cx="44272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ESUPUES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GENER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PARA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01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101090">
              <a:lnSpc>
                <a:spcPct val="100000"/>
              </a:lnSpc>
              <a:spcBef>
                <a:spcPts val="165"/>
              </a:spcBef>
            </a:pPr>
            <a:r>
              <a:rPr sz="1100" b="1" spc="-5" dirty="0">
                <a:latin typeface="Calibri"/>
                <a:cs typeface="Calibri"/>
              </a:rPr>
              <a:t>PROM</a:t>
            </a:r>
            <a:r>
              <a:rPr sz="1100" b="1" dirty="0">
                <a:latin typeface="Calibri"/>
                <a:cs typeface="Calibri"/>
              </a:rPr>
              <a:t>ED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O A</a:t>
            </a:r>
            <a:r>
              <a:rPr sz="1100" b="1" spc="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UAL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 LA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ER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Ó</a:t>
            </a:r>
            <a:r>
              <a:rPr sz="1100" b="1" dirty="0">
                <a:latin typeface="Calibri"/>
                <a:cs typeface="Calibri"/>
              </a:rPr>
              <a:t>N TERR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ALIZADA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72511" y="1912620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72511" y="3633216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0"/>
                </a:moveTo>
                <a:lnTo>
                  <a:pt x="0" y="1101852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2511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42944" y="1912620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42944" y="3633216"/>
            <a:ext cx="0" cy="1102360"/>
          </a:xfrm>
          <a:custGeom>
            <a:avLst/>
            <a:gdLst/>
            <a:ahLst/>
            <a:cxnLst/>
            <a:rect l="l" t="t" r="r" b="b"/>
            <a:pathLst>
              <a:path h="1102360">
                <a:moveTo>
                  <a:pt x="0" y="0"/>
                </a:moveTo>
                <a:lnTo>
                  <a:pt x="0" y="1101852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42944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1852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11852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82284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2284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2716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2716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23147" y="1912620"/>
            <a:ext cx="0" cy="2822575"/>
          </a:xfrm>
          <a:custGeom>
            <a:avLst/>
            <a:gdLst/>
            <a:ahLst/>
            <a:cxnLst/>
            <a:rect l="l" t="t" r="r" b="b"/>
            <a:pathLst>
              <a:path h="2822575">
                <a:moveTo>
                  <a:pt x="0" y="0"/>
                </a:moveTo>
                <a:lnTo>
                  <a:pt x="0" y="282244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23147" y="5907024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0"/>
                </a:moveTo>
                <a:lnTo>
                  <a:pt x="0" y="550164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93580" y="1912620"/>
            <a:ext cx="0" cy="4544695"/>
          </a:xfrm>
          <a:custGeom>
            <a:avLst/>
            <a:gdLst/>
            <a:ahLst/>
            <a:cxnLst/>
            <a:rect l="l" t="t" r="r" b="b"/>
            <a:pathLst>
              <a:path h="4544695">
                <a:moveTo>
                  <a:pt x="0" y="0"/>
                </a:moveTo>
                <a:lnTo>
                  <a:pt x="0" y="4544568"/>
                </a:lnTo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2080" y="4735068"/>
            <a:ext cx="7225665" cy="1172210"/>
          </a:xfrm>
          <a:custGeom>
            <a:avLst/>
            <a:gdLst/>
            <a:ahLst/>
            <a:cxnLst/>
            <a:rect l="l" t="t" r="r" b="b"/>
            <a:pathLst>
              <a:path w="7225665" h="1172210">
                <a:moveTo>
                  <a:pt x="0" y="1171956"/>
                </a:moveTo>
                <a:lnTo>
                  <a:pt x="7225282" y="1171956"/>
                </a:lnTo>
                <a:lnTo>
                  <a:pt x="7225282" y="0"/>
                </a:lnTo>
                <a:lnTo>
                  <a:pt x="0" y="0"/>
                </a:lnTo>
                <a:lnTo>
                  <a:pt x="0" y="11719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02080" y="2462784"/>
            <a:ext cx="3449320" cy="1170940"/>
          </a:xfrm>
          <a:custGeom>
            <a:avLst/>
            <a:gdLst/>
            <a:ahLst/>
            <a:cxnLst/>
            <a:rect l="l" t="t" r="r" b="b"/>
            <a:pathLst>
              <a:path w="3449320" h="1170939">
                <a:moveTo>
                  <a:pt x="0" y="1170431"/>
                </a:moveTo>
                <a:lnTo>
                  <a:pt x="3448812" y="1170431"/>
                </a:lnTo>
                <a:lnTo>
                  <a:pt x="3448812" y="0"/>
                </a:lnTo>
                <a:lnTo>
                  <a:pt x="0" y="0"/>
                </a:lnTo>
                <a:lnTo>
                  <a:pt x="0" y="117043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2455" y="6457188"/>
            <a:ext cx="8231505" cy="0"/>
          </a:xfrm>
          <a:custGeom>
            <a:avLst/>
            <a:gdLst/>
            <a:ahLst/>
            <a:cxnLst/>
            <a:rect l="l" t="t" r="r" b="b"/>
            <a:pathLst>
              <a:path w="8231505">
                <a:moveTo>
                  <a:pt x="0" y="0"/>
                </a:moveTo>
                <a:lnTo>
                  <a:pt x="823112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02080" y="1912620"/>
            <a:ext cx="0" cy="4584700"/>
          </a:xfrm>
          <a:custGeom>
            <a:avLst/>
            <a:gdLst/>
            <a:ahLst/>
            <a:cxnLst/>
            <a:rect l="l" t="t" r="r" b="b"/>
            <a:pathLst>
              <a:path h="4584700">
                <a:moveTo>
                  <a:pt x="0" y="0"/>
                </a:moveTo>
                <a:lnTo>
                  <a:pt x="0" y="4584192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2511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42944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11852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2284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2716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23147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593580" y="6457188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62455" y="4184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62455" y="191262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694546" y="5237480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308.763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16170" y="2964561"/>
            <a:ext cx="6032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147.337</a:t>
            </a:r>
            <a:r>
              <a:rPr sz="1000" b="1" spc="-15" dirty="0">
                <a:latin typeface="Calibri"/>
                <a:cs typeface="Calibri"/>
              </a:rPr>
              <a:t>,</a:t>
            </a:r>
            <a:r>
              <a:rPr sz="1000" b="1" spc="-10" dirty="0">
                <a:latin typeface="Calibri"/>
                <a:cs typeface="Calibri"/>
              </a:rPr>
              <a:t>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7376" y="6532270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83027" y="6532270"/>
            <a:ext cx="37909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21202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91253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61684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32117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02294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372727" y="6532270"/>
            <a:ext cx="44386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0.000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7905" y="5230495"/>
            <a:ext cx="5791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08-2011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7905" y="2957576"/>
            <a:ext cx="5791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12-2015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83734" y="1301877"/>
            <a:ext cx="162433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Calibri"/>
                <a:cs typeface="Calibri"/>
              </a:rPr>
              <a:t>Las </a:t>
            </a:r>
            <a:r>
              <a:rPr sz="2800" b="1" spc="-75" dirty="0">
                <a:latin typeface="Calibri"/>
                <a:cs typeface="Calibri"/>
              </a:rPr>
              <a:t>P</a:t>
            </a:r>
            <a:r>
              <a:rPr sz="2800" b="1" spc="-15" dirty="0">
                <a:latin typeface="Calibri"/>
                <a:cs typeface="Calibri"/>
              </a:rPr>
              <a:t>almas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440180" y="2618892"/>
            <a:ext cx="870966" cy="872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12113" y="4996421"/>
            <a:ext cx="1324229" cy="668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47496" y="7071868"/>
            <a:ext cx="181546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Las cifras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euros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238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323</Words>
  <Application>Microsoft Macintosh PowerPoint</Application>
  <PresentationFormat>Personalizado</PresentationFormat>
  <Paragraphs>209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PGE 2015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PGE 2015</dc:title>
  <dc:creator>María Teresa Yolanda Pérez Coca</dc:creator>
  <cp:lastModifiedBy>x xx</cp:lastModifiedBy>
  <cp:revision>2</cp:revision>
  <dcterms:created xsi:type="dcterms:W3CDTF">2014-09-30T22:15:50Z</dcterms:created>
  <dcterms:modified xsi:type="dcterms:W3CDTF">2014-10-01T00:18:31Z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2014-09-30T00:00:00Z</vt:filetime>
  </property>
  <property fmtid="{D5CDD505-2E9C-101B-9397-08002B2CF9AE}" pid="3" name="LastSaved">
    <vt:filetime>2014-09-30T00:00:00Z</vt:filetime>
  </property>
</Properties>
</file>