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0693400" cy="10693400"/>
  <p:notesSz cx="10693400" cy="10693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56" y="3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40054" y="2146807"/>
            <a:ext cx="6719570" cy="8068309"/>
          </a:xfrm>
          <a:custGeom>
            <a:avLst/>
            <a:gdLst/>
            <a:ahLst/>
            <a:cxnLst/>
            <a:rect l="l" t="t" r="r" b="b"/>
            <a:pathLst>
              <a:path w="6719570" h="8068309">
                <a:moveTo>
                  <a:pt x="6047435" y="0"/>
                </a:moveTo>
                <a:lnTo>
                  <a:pt x="671918" y="0"/>
                </a:lnTo>
                <a:lnTo>
                  <a:pt x="616808" y="2226"/>
                </a:lnTo>
                <a:lnTo>
                  <a:pt x="562926" y="8791"/>
                </a:lnTo>
                <a:lnTo>
                  <a:pt x="510443" y="19522"/>
                </a:lnTo>
                <a:lnTo>
                  <a:pt x="459534" y="34245"/>
                </a:lnTo>
                <a:lnTo>
                  <a:pt x="410370" y="52788"/>
                </a:lnTo>
                <a:lnTo>
                  <a:pt x="363126" y="74978"/>
                </a:lnTo>
                <a:lnTo>
                  <a:pt x="317973" y="100643"/>
                </a:lnTo>
                <a:lnTo>
                  <a:pt x="275085" y="129609"/>
                </a:lnTo>
                <a:lnTo>
                  <a:pt x="234634" y="161703"/>
                </a:lnTo>
                <a:lnTo>
                  <a:pt x="196794" y="196754"/>
                </a:lnTo>
                <a:lnTo>
                  <a:pt x="161737" y="234588"/>
                </a:lnTo>
                <a:lnTo>
                  <a:pt x="129636" y="275033"/>
                </a:lnTo>
                <a:lnTo>
                  <a:pt x="100665" y="317915"/>
                </a:lnTo>
                <a:lnTo>
                  <a:pt x="74995" y="363062"/>
                </a:lnTo>
                <a:lnTo>
                  <a:pt x="52800" y="410301"/>
                </a:lnTo>
                <a:lnTo>
                  <a:pt x="34253" y="459459"/>
                </a:lnTo>
                <a:lnTo>
                  <a:pt x="19526" y="510364"/>
                </a:lnTo>
                <a:lnTo>
                  <a:pt x="8793" y="562842"/>
                </a:lnTo>
                <a:lnTo>
                  <a:pt x="2227" y="616722"/>
                </a:lnTo>
                <a:lnTo>
                  <a:pt x="0" y="671830"/>
                </a:lnTo>
                <a:lnTo>
                  <a:pt x="0" y="7395972"/>
                </a:lnTo>
                <a:lnTo>
                  <a:pt x="2227" y="7451083"/>
                </a:lnTo>
                <a:lnTo>
                  <a:pt x="8793" y="7504968"/>
                </a:lnTo>
                <a:lnTo>
                  <a:pt x="19526" y="7557452"/>
                </a:lnTo>
                <a:lnTo>
                  <a:pt x="34253" y="7608362"/>
                </a:lnTo>
                <a:lnTo>
                  <a:pt x="52800" y="7657527"/>
                </a:lnTo>
                <a:lnTo>
                  <a:pt x="74995" y="7704772"/>
                </a:lnTo>
                <a:lnTo>
                  <a:pt x="100665" y="7749926"/>
                </a:lnTo>
                <a:lnTo>
                  <a:pt x="129636" y="7792815"/>
                </a:lnTo>
                <a:lnTo>
                  <a:pt x="161737" y="7833266"/>
                </a:lnTo>
                <a:lnTo>
                  <a:pt x="196794" y="7871107"/>
                </a:lnTo>
                <a:lnTo>
                  <a:pt x="234634" y="7906164"/>
                </a:lnTo>
                <a:lnTo>
                  <a:pt x="275085" y="7938266"/>
                </a:lnTo>
                <a:lnTo>
                  <a:pt x="317973" y="7967238"/>
                </a:lnTo>
                <a:lnTo>
                  <a:pt x="363126" y="7992907"/>
                </a:lnTo>
                <a:lnTo>
                  <a:pt x="410370" y="8015102"/>
                </a:lnTo>
                <a:lnTo>
                  <a:pt x="459534" y="8033650"/>
                </a:lnTo>
                <a:lnTo>
                  <a:pt x="510443" y="8048376"/>
                </a:lnTo>
                <a:lnTo>
                  <a:pt x="562926" y="8059109"/>
                </a:lnTo>
                <a:lnTo>
                  <a:pt x="616808" y="8065676"/>
                </a:lnTo>
                <a:lnTo>
                  <a:pt x="671918" y="8067903"/>
                </a:lnTo>
                <a:lnTo>
                  <a:pt x="6047435" y="8067903"/>
                </a:lnTo>
                <a:lnTo>
                  <a:pt x="6102543" y="8065676"/>
                </a:lnTo>
                <a:lnTo>
                  <a:pt x="6156425" y="8059109"/>
                </a:lnTo>
                <a:lnTo>
                  <a:pt x="6208908" y="8048376"/>
                </a:lnTo>
                <a:lnTo>
                  <a:pt x="6259818" y="8033650"/>
                </a:lnTo>
                <a:lnTo>
                  <a:pt x="6308983" y="8015102"/>
                </a:lnTo>
                <a:lnTo>
                  <a:pt x="6356230" y="7992907"/>
                </a:lnTo>
                <a:lnTo>
                  <a:pt x="6401385" y="7967238"/>
                </a:lnTo>
                <a:lnTo>
                  <a:pt x="6444276" y="7938266"/>
                </a:lnTo>
                <a:lnTo>
                  <a:pt x="6484730" y="7906164"/>
                </a:lnTo>
                <a:lnTo>
                  <a:pt x="6522573" y="7871107"/>
                </a:lnTo>
                <a:lnTo>
                  <a:pt x="6557634" y="7833266"/>
                </a:lnTo>
                <a:lnTo>
                  <a:pt x="6589738" y="7792815"/>
                </a:lnTo>
                <a:lnTo>
                  <a:pt x="6618713" y="7749926"/>
                </a:lnTo>
                <a:lnTo>
                  <a:pt x="6644386" y="7704772"/>
                </a:lnTo>
                <a:lnTo>
                  <a:pt x="6666584" y="7657527"/>
                </a:lnTo>
                <a:lnTo>
                  <a:pt x="6685133" y="7608362"/>
                </a:lnTo>
                <a:lnTo>
                  <a:pt x="6699862" y="7557452"/>
                </a:lnTo>
                <a:lnTo>
                  <a:pt x="6710596" y="7504968"/>
                </a:lnTo>
                <a:lnTo>
                  <a:pt x="6717164" y="7451083"/>
                </a:lnTo>
                <a:lnTo>
                  <a:pt x="6719392" y="7395972"/>
                </a:lnTo>
                <a:lnTo>
                  <a:pt x="6719392" y="671829"/>
                </a:lnTo>
                <a:lnTo>
                  <a:pt x="6717164" y="616722"/>
                </a:lnTo>
                <a:lnTo>
                  <a:pt x="6710596" y="562842"/>
                </a:lnTo>
                <a:lnTo>
                  <a:pt x="6699862" y="510364"/>
                </a:lnTo>
                <a:lnTo>
                  <a:pt x="6685133" y="459459"/>
                </a:lnTo>
                <a:lnTo>
                  <a:pt x="6666584" y="410301"/>
                </a:lnTo>
                <a:lnTo>
                  <a:pt x="6644386" y="363062"/>
                </a:lnTo>
                <a:lnTo>
                  <a:pt x="6618713" y="317915"/>
                </a:lnTo>
                <a:lnTo>
                  <a:pt x="6589738" y="275033"/>
                </a:lnTo>
                <a:lnTo>
                  <a:pt x="6557634" y="234588"/>
                </a:lnTo>
                <a:lnTo>
                  <a:pt x="6522573" y="196754"/>
                </a:lnTo>
                <a:lnTo>
                  <a:pt x="6484730" y="161703"/>
                </a:lnTo>
                <a:lnTo>
                  <a:pt x="6444276" y="129609"/>
                </a:lnTo>
                <a:lnTo>
                  <a:pt x="6401385" y="100643"/>
                </a:lnTo>
                <a:lnTo>
                  <a:pt x="6356230" y="74978"/>
                </a:lnTo>
                <a:lnTo>
                  <a:pt x="6308983" y="52788"/>
                </a:lnTo>
                <a:lnTo>
                  <a:pt x="6259818" y="34245"/>
                </a:lnTo>
                <a:lnTo>
                  <a:pt x="6208908" y="19522"/>
                </a:lnTo>
                <a:lnTo>
                  <a:pt x="6156425" y="8791"/>
                </a:lnTo>
                <a:lnTo>
                  <a:pt x="6102543" y="2226"/>
                </a:lnTo>
                <a:lnTo>
                  <a:pt x="6047435" y="0"/>
                </a:lnTo>
                <a:close/>
              </a:path>
            </a:pathLst>
          </a:custGeom>
          <a:solidFill>
            <a:srgbClr val="EB3B3B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29640" y="3017138"/>
            <a:ext cx="6555105" cy="7091680"/>
          </a:xfrm>
          <a:custGeom>
            <a:avLst/>
            <a:gdLst/>
            <a:ahLst/>
            <a:cxnLst/>
            <a:rect l="l" t="t" r="r" b="b"/>
            <a:pathLst>
              <a:path w="6555105" h="7091680">
                <a:moveTo>
                  <a:pt x="5947054" y="0"/>
                </a:moveTo>
                <a:lnTo>
                  <a:pt x="607860" y="0"/>
                </a:lnTo>
                <a:lnTo>
                  <a:pt x="558014" y="2015"/>
                </a:lnTo>
                <a:lnTo>
                  <a:pt x="509277" y="7956"/>
                </a:lnTo>
                <a:lnTo>
                  <a:pt x="461804" y="17666"/>
                </a:lnTo>
                <a:lnTo>
                  <a:pt x="415753" y="30990"/>
                </a:lnTo>
                <a:lnTo>
                  <a:pt x="371280" y="47769"/>
                </a:lnTo>
                <a:lnTo>
                  <a:pt x="328541" y="67849"/>
                </a:lnTo>
                <a:lnTo>
                  <a:pt x="287693" y="91072"/>
                </a:lnTo>
                <a:lnTo>
                  <a:pt x="248893" y="117282"/>
                </a:lnTo>
                <a:lnTo>
                  <a:pt x="212297" y="146323"/>
                </a:lnTo>
                <a:lnTo>
                  <a:pt x="178061" y="178038"/>
                </a:lnTo>
                <a:lnTo>
                  <a:pt x="146344" y="212270"/>
                </a:lnTo>
                <a:lnTo>
                  <a:pt x="117300" y="248863"/>
                </a:lnTo>
                <a:lnTo>
                  <a:pt x="91086" y="287660"/>
                </a:lnTo>
                <a:lnTo>
                  <a:pt x="67860" y="328505"/>
                </a:lnTo>
                <a:lnTo>
                  <a:pt x="47777" y="371242"/>
                </a:lnTo>
                <a:lnTo>
                  <a:pt x="30995" y="415714"/>
                </a:lnTo>
                <a:lnTo>
                  <a:pt x="17669" y="461765"/>
                </a:lnTo>
                <a:lnTo>
                  <a:pt x="7957" y="509237"/>
                </a:lnTo>
                <a:lnTo>
                  <a:pt x="2015" y="557975"/>
                </a:lnTo>
                <a:lnTo>
                  <a:pt x="0" y="607822"/>
                </a:lnTo>
                <a:lnTo>
                  <a:pt x="0" y="6483477"/>
                </a:lnTo>
                <a:lnTo>
                  <a:pt x="2015" y="6533327"/>
                </a:lnTo>
                <a:lnTo>
                  <a:pt x="7957" y="6582069"/>
                </a:lnTo>
                <a:lnTo>
                  <a:pt x="17669" y="6629546"/>
                </a:lnTo>
                <a:lnTo>
                  <a:pt x="30995" y="6675600"/>
                </a:lnTo>
                <a:lnTo>
                  <a:pt x="47777" y="6720076"/>
                </a:lnTo>
                <a:lnTo>
                  <a:pt x="67860" y="6762817"/>
                </a:lnTo>
                <a:lnTo>
                  <a:pt x="91086" y="6803667"/>
                </a:lnTo>
                <a:lnTo>
                  <a:pt x="117300" y="6842469"/>
                </a:lnTo>
                <a:lnTo>
                  <a:pt x="146344" y="6879066"/>
                </a:lnTo>
                <a:lnTo>
                  <a:pt x="178061" y="6913302"/>
                </a:lnTo>
                <a:lnTo>
                  <a:pt x="212297" y="6945020"/>
                </a:lnTo>
                <a:lnTo>
                  <a:pt x="248893" y="6974064"/>
                </a:lnTo>
                <a:lnTo>
                  <a:pt x="287693" y="7000277"/>
                </a:lnTo>
                <a:lnTo>
                  <a:pt x="328541" y="7023503"/>
                </a:lnTo>
                <a:lnTo>
                  <a:pt x="371280" y="7043586"/>
                </a:lnTo>
                <a:lnTo>
                  <a:pt x="415753" y="7060368"/>
                </a:lnTo>
                <a:lnTo>
                  <a:pt x="461804" y="7073693"/>
                </a:lnTo>
                <a:lnTo>
                  <a:pt x="509277" y="7083405"/>
                </a:lnTo>
                <a:lnTo>
                  <a:pt x="558014" y="7089347"/>
                </a:lnTo>
                <a:lnTo>
                  <a:pt x="607860" y="7091362"/>
                </a:lnTo>
                <a:lnTo>
                  <a:pt x="5947054" y="7091362"/>
                </a:lnTo>
                <a:lnTo>
                  <a:pt x="5996901" y="7089347"/>
                </a:lnTo>
                <a:lnTo>
                  <a:pt x="6045639" y="7083405"/>
                </a:lnTo>
                <a:lnTo>
                  <a:pt x="6093111" y="7073693"/>
                </a:lnTo>
                <a:lnTo>
                  <a:pt x="6139161" y="7060368"/>
                </a:lnTo>
                <a:lnTo>
                  <a:pt x="6183633" y="7043586"/>
                </a:lnTo>
                <a:lnTo>
                  <a:pt x="6226370" y="7023503"/>
                </a:lnTo>
                <a:lnTo>
                  <a:pt x="6267215" y="7000277"/>
                </a:lnTo>
                <a:lnTo>
                  <a:pt x="6306013" y="6974064"/>
                </a:lnTo>
                <a:lnTo>
                  <a:pt x="6342606" y="6945020"/>
                </a:lnTo>
                <a:lnTo>
                  <a:pt x="6376838" y="6913302"/>
                </a:lnTo>
                <a:lnTo>
                  <a:pt x="6408552" y="6879066"/>
                </a:lnTo>
                <a:lnTo>
                  <a:pt x="6437593" y="6842469"/>
                </a:lnTo>
                <a:lnTo>
                  <a:pt x="6463803" y="6803667"/>
                </a:lnTo>
                <a:lnTo>
                  <a:pt x="6487026" y="6762817"/>
                </a:lnTo>
                <a:lnTo>
                  <a:pt x="6507106" y="6720076"/>
                </a:lnTo>
                <a:lnTo>
                  <a:pt x="6523886" y="6675600"/>
                </a:lnTo>
                <a:lnTo>
                  <a:pt x="6537209" y="6629546"/>
                </a:lnTo>
                <a:lnTo>
                  <a:pt x="6546920" y="6582069"/>
                </a:lnTo>
                <a:lnTo>
                  <a:pt x="6552861" y="6533327"/>
                </a:lnTo>
                <a:lnTo>
                  <a:pt x="6554876" y="6483476"/>
                </a:lnTo>
                <a:lnTo>
                  <a:pt x="6554876" y="607821"/>
                </a:lnTo>
                <a:lnTo>
                  <a:pt x="6552861" y="557975"/>
                </a:lnTo>
                <a:lnTo>
                  <a:pt x="6546920" y="509237"/>
                </a:lnTo>
                <a:lnTo>
                  <a:pt x="6537209" y="461765"/>
                </a:lnTo>
                <a:lnTo>
                  <a:pt x="6523886" y="415714"/>
                </a:lnTo>
                <a:lnTo>
                  <a:pt x="6507106" y="371242"/>
                </a:lnTo>
                <a:lnTo>
                  <a:pt x="6487026" y="328505"/>
                </a:lnTo>
                <a:lnTo>
                  <a:pt x="6463803" y="287660"/>
                </a:lnTo>
                <a:lnTo>
                  <a:pt x="6437593" y="248863"/>
                </a:lnTo>
                <a:lnTo>
                  <a:pt x="6408552" y="212270"/>
                </a:lnTo>
                <a:lnTo>
                  <a:pt x="6376838" y="178038"/>
                </a:lnTo>
                <a:lnTo>
                  <a:pt x="6342606" y="146323"/>
                </a:lnTo>
                <a:lnTo>
                  <a:pt x="6306013" y="117282"/>
                </a:lnTo>
                <a:lnTo>
                  <a:pt x="6267215" y="91072"/>
                </a:lnTo>
                <a:lnTo>
                  <a:pt x="6226370" y="67849"/>
                </a:lnTo>
                <a:lnTo>
                  <a:pt x="6183633" y="47769"/>
                </a:lnTo>
                <a:lnTo>
                  <a:pt x="6139161" y="30990"/>
                </a:lnTo>
                <a:lnTo>
                  <a:pt x="6093111" y="17666"/>
                </a:lnTo>
                <a:lnTo>
                  <a:pt x="6045639" y="7956"/>
                </a:lnTo>
                <a:lnTo>
                  <a:pt x="5996901" y="2015"/>
                </a:lnTo>
                <a:lnTo>
                  <a:pt x="59470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01/10/14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>
                <a:latin typeface="Arial"/>
                <a:cs typeface="Arial"/>
              </a:rPr>
              <a:t>‹Nr.›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01/10/14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>
                <a:latin typeface="Arial"/>
                <a:cs typeface="Arial"/>
              </a:rPr>
              <a:t>‹Nr.›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01/10/14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>
                <a:latin typeface="Arial"/>
                <a:cs typeface="Arial"/>
              </a:rPr>
              <a:t>‹Nr.›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13054" y="2019807"/>
            <a:ext cx="6719570" cy="8068309"/>
          </a:xfrm>
          <a:custGeom>
            <a:avLst/>
            <a:gdLst/>
            <a:ahLst/>
            <a:cxnLst/>
            <a:rect l="l" t="t" r="r" b="b"/>
            <a:pathLst>
              <a:path w="6719570" h="8068309">
                <a:moveTo>
                  <a:pt x="6047435" y="0"/>
                </a:moveTo>
                <a:lnTo>
                  <a:pt x="671918" y="0"/>
                </a:lnTo>
                <a:lnTo>
                  <a:pt x="616808" y="2226"/>
                </a:lnTo>
                <a:lnTo>
                  <a:pt x="562926" y="8791"/>
                </a:lnTo>
                <a:lnTo>
                  <a:pt x="510443" y="19522"/>
                </a:lnTo>
                <a:lnTo>
                  <a:pt x="459534" y="34245"/>
                </a:lnTo>
                <a:lnTo>
                  <a:pt x="410370" y="52788"/>
                </a:lnTo>
                <a:lnTo>
                  <a:pt x="363126" y="74978"/>
                </a:lnTo>
                <a:lnTo>
                  <a:pt x="317973" y="100643"/>
                </a:lnTo>
                <a:lnTo>
                  <a:pt x="275085" y="129609"/>
                </a:lnTo>
                <a:lnTo>
                  <a:pt x="234634" y="161703"/>
                </a:lnTo>
                <a:lnTo>
                  <a:pt x="196794" y="196754"/>
                </a:lnTo>
                <a:lnTo>
                  <a:pt x="161737" y="234588"/>
                </a:lnTo>
                <a:lnTo>
                  <a:pt x="129636" y="275033"/>
                </a:lnTo>
                <a:lnTo>
                  <a:pt x="100665" y="317915"/>
                </a:lnTo>
                <a:lnTo>
                  <a:pt x="74995" y="363062"/>
                </a:lnTo>
                <a:lnTo>
                  <a:pt x="52800" y="410301"/>
                </a:lnTo>
                <a:lnTo>
                  <a:pt x="34253" y="459459"/>
                </a:lnTo>
                <a:lnTo>
                  <a:pt x="19526" y="510364"/>
                </a:lnTo>
                <a:lnTo>
                  <a:pt x="8793" y="562842"/>
                </a:lnTo>
                <a:lnTo>
                  <a:pt x="2227" y="616722"/>
                </a:lnTo>
                <a:lnTo>
                  <a:pt x="0" y="671830"/>
                </a:lnTo>
                <a:lnTo>
                  <a:pt x="0" y="7395972"/>
                </a:lnTo>
                <a:lnTo>
                  <a:pt x="2227" y="7451083"/>
                </a:lnTo>
                <a:lnTo>
                  <a:pt x="8793" y="7504968"/>
                </a:lnTo>
                <a:lnTo>
                  <a:pt x="19526" y="7557452"/>
                </a:lnTo>
                <a:lnTo>
                  <a:pt x="34253" y="7608362"/>
                </a:lnTo>
                <a:lnTo>
                  <a:pt x="52800" y="7657527"/>
                </a:lnTo>
                <a:lnTo>
                  <a:pt x="74995" y="7704772"/>
                </a:lnTo>
                <a:lnTo>
                  <a:pt x="100665" y="7749926"/>
                </a:lnTo>
                <a:lnTo>
                  <a:pt x="129636" y="7792815"/>
                </a:lnTo>
                <a:lnTo>
                  <a:pt x="161737" y="7833266"/>
                </a:lnTo>
                <a:lnTo>
                  <a:pt x="196794" y="7871107"/>
                </a:lnTo>
                <a:lnTo>
                  <a:pt x="234634" y="7906164"/>
                </a:lnTo>
                <a:lnTo>
                  <a:pt x="275085" y="7938266"/>
                </a:lnTo>
                <a:lnTo>
                  <a:pt x="317973" y="7967238"/>
                </a:lnTo>
                <a:lnTo>
                  <a:pt x="363126" y="7992907"/>
                </a:lnTo>
                <a:lnTo>
                  <a:pt x="410370" y="8015102"/>
                </a:lnTo>
                <a:lnTo>
                  <a:pt x="459534" y="8033650"/>
                </a:lnTo>
                <a:lnTo>
                  <a:pt x="510443" y="8048376"/>
                </a:lnTo>
                <a:lnTo>
                  <a:pt x="562926" y="8059109"/>
                </a:lnTo>
                <a:lnTo>
                  <a:pt x="616808" y="8065676"/>
                </a:lnTo>
                <a:lnTo>
                  <a:pt x="671918" y="8067903"/>
                </a:lnTo>
                <a:lnTo>
                  <a:pt x="6047435" y="8067903"/>
                </a:lnTo>
                <a:lnTo>
                  <a:pt x="6102543" y="8065676"/>
                </a:lnTo>
                <a:lnTo>
                  <a:pt x="6156425" y="8059109"/>
                </a:lnTo>
                <a:lnTo>
                  <a:pt x="6208908" y="8048376"/>
                </a:lnTo>
                <a:lnTo>
                  <a:pt x="6259818" y="8033650"/>
                </a:lnTo>
                <a:lnTo>
                  <a:pt x="6308983" y="8015102"/>
                </a:lnTo>
                <a:lnTo>
                  <a:pt x="6356230" y="7992907"/>
                </a:lnTo>
                <a:lnTo>
                  <a:pt x="6401385" y="7967238"/>
                </a:lnTo>
                <a:lnTo>
                  <a:pt x="6444276" y="7938266"/>
                </a:lnTo>
                <a:lnTo>
                  <a:pt x="6484730" y="7906164"/>
                </a:lnTo>
                <a:lnTo>
                  <a:pt x="6522573" y="7871107"/>
                </a:lnTo>
                <a:lnTo>
                  <a:pt x="6557634" y="7833266"/>
                </a:lnTo>
                <a:lnTo>
                  <a:pt x="6589738" y="7792815"/>
                </a:lnTo>
                <a:lnTo>
                  <a:pt x="6618713" y="7749926"/>
                </a:lnTo>
                <a:lnTo>
                  <a:pt x="6644386" y="7704772"/>
                </a:lnTo>
                <a:lnTo>
                  <a:pt x="6666584" y="7657527"/>
                </a:lnTo>
                <a:lnTo>
                  <a:pt x="6685133" y="7608362"/>
                </a:lnTo>
                <a:lnTo>
                  <a:pt x="6699862" y="7557452"/>
                </a:lnTo>
                <a:lnTo>
                  <a:pt x="6710596" y="7504968"/>
                </a:lnTo>
                <a:lnTo>
                  <a:pt x="6717164" y="7451083"/>
                </a:lnTo>
                <a:lnTo>
                  <a:pt x="6719392" y="7395972"/>
                </a:lnTo>
                <a:lnTo>
                  <a:pt x="6719392" y="671830"/>
                </a:lnTo>
                <a:lnTo>
                  <a:pt x="6717164" y="616722"/>
                </a:lnTo>
                <a:lnTo>
                  <a:pt x="6710596" y="562842"/>
                </a:lnTo>
                <a:lnTo>
                  <a:pt x="6699862" y="510364"/>
                </a:lnTo>
                <a:lnTo>
                  <a:pt x="6685133" y="459459"/>
                </a:lnTo>
                <a:lnTo>
                  <a:pt x="6666584" y="410301"/>
                </a:lnTo>
                <a:lnTo>
                  <a:pt x="6644386" y="363062"/>
                </a:lnTo>
                <a:lnTo>
                  <a:pt x="6618713" y="317915"/>
                </a:lnTo>
                <a:lnTo>
                  <a:pt x="6589738" y="275033"/>
                </a:lnTo>
                <a:lnTo>
                  <a:pt x="6557634" y="234588"/>
                </a:lnTo>
                <a:lnTo>
                  <a:pt x="6522573" y="196754"/>
                </a:lnTo>
                <a:lnTo>
                  <a:pt x="6484730" y="161703"/>
                </a:lnTo>
                <a:lnTo>
                  <a:pt x="6444276" y="129609"/>
                </a:lnTo>
                <a:lnTo>
                  <a:pt x="6401385" y="100643"/>
                </a:lnTo>
                <a:lnTo>
                  <a:pt x="6356230" y="74978"/>
                </a:lnTo>
                <a:lnTo>
                  <a:pt x="6308983" y="52788"/>
                </a:lnTo>
                <a:lnTo>
                  <a:pt x="6259818" y="34245"/>
                </a:lnTo>
                <a:lnTo>
                  <a:pt x="6208908" y="19522"/>
                </a:lnTo>
                <a:lnTo>
                  <a:pt x="6156425" y="8791"/>
                </a:lnTo>
                <a:lnTo>
                  <a:pt x="6102543" y="2226"/>
                </a:lnTo>
                <a:lnTo>
                  <a:pt x="6047435" y="0"/>
                </a:lnTo>
                <a:close/>
              </a:path>
            </a:pathLst>
          </a:custGeom>
          <a:solidFill>
            <a:srgbClr val="EB3B3B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02640" y="2890138"/>
            <a:ext cx="6555105" cy="7091680"/>
          </a:xfrm>
          <a:custGeom>
            <a:avLst/>
            <a:gdLst/>
            <a:ahLst/>
            <a:cxnLst/>
            <a:rect l="l" t="t" r="r" b="b"/>
            <a:pathLst>
              <a:path w="6555105" h="7091680">
                <a:moveTo>
                  <a:pt x="5947054" y="0"/>
                </a:moveTo>
                <a:lnTo>
                  <a:pt x="607860" y="0"/>
                </a:lnTo>
                <a:lnTo>
                  <a:pt x="558014" y="2015"/>
                </a:lnTo>
                <a:lnTo>
                  <a:pt x="509277" y="7956"/>
                </a:lnTo>
                <a:lnTo>
                  <a:pt x="461804" y="17666"/>
                </a:lnTo>
                <a:lnTo>
                  <a:pt x="415753" y="30990"/>
                </a:lnTo>
                <a:lnTo>
                  <a:pt x="371280" y="47769"/>
                </a:lnTo>
                <a:lnTo>
                  <a:pt x="328541" y="67849"/>
                </a:lnTo>
                <a:lnTo>
                  <a:pt x="287693" y="91072"/>
                </a:lnTo>
                <a:lnTo>
                  <a:pt x="248893" y="117282"/>
                </a:lnTo>
                <a:lnTo>
                  <a:pt x="212297" y="146323"/>
                </a:lnTo>
                <a:lnTo>
                  <a:pt x="178061" y="178038"/>
                </a:lnTo>
                <a:lnTo>
                  <a:pt x="146344" y="212270"/>
                </a:lnTo>
                <a:lnTo>
                  <a:pt x="117300" y="248863"/>
                </a:lnTo>
                <a:lnTo>
                  <a:pt x="91086" y="287660"/>
                </a:lnTo>
                <a:lnTo>
                  <a:pt x="67860" y="328505"/>
                </a:lnTo>
                <a:lnTo>
                  <a:pt x="47777" y="371242"/>
                </a:lnTo>
                <a:lnTo>
                  <a:pt x="30995" y="415714"/>
                </a:lnTo>
                <a:lnTo>
                  <a:pt x="17669" y="461765"/>
                </a:lnTo>
                <a:lnTo>
                  <a:pt x="7957" y="509237"/>
                </a:lnTo>
                <a:lnTo>
                  <a:pt x="2015" y="557975"/>
                </a:lnTo>
                <a:lnTo>
                  <a:pt x="0" y="607822"/>
                </a:lnTo>
                <a:lnTo>
                  <a:pt x="0" y="6483477"/>
                </a:lnTo>
                <a:lnTo>
                  <a:pt x="2015" y="6533327"/>
                </a:lnTo>
                <a:lnTo>
                  <a:pt x="7957" y="6582069"/>
                </a:lnTo>
                <a:lnTo>
                  <a:pt x="17669" y="6629546"/>
                </a:lnTo>
                <a:lnTo>
                  <a:pt x="30995" y="6675600"/>
                </a:lnTo>
                <a:lnTo>
                  <a:pt x="47777" y="6720076"/>
                </a:lnTo>
                <a:lnTo>
                  <a:pt x="67860" y="6762817"/>
                </a:lnTo>
                <a:lnTo>
                  <a:pt x="91086" y="6803667"/>
                </a:lnTo>
                <a:lnTo>
                  <a:pt x="117300" y="6842469"/>
                </a:lnTo>
                <a:lnTo>
                  <a:pt x="146344" y="6879066"/>
                </a:lnTo>
                <a:lnTo>
                  <a:pt x="178061" y="6913302"/>
                </a:lnTo>
                <a:lnTo>
                  <a:pt x="212297" y="6945020"/>
                </a:lnTo>
                <a:lnTo>
                  <a:pt x="248893" y="6974064"/>
                </a:lnTo>
                <a:lnTo>
                  <a:pt x="287693" y="7000277"/>
                </a:lnTo>
                <a:lnTo>
                  <a:pt x="328541" y="7023503"/>
                </a:lnTo>
                <a:lnTo>
                  <a:pt x="371280" y="7043586"/>
                </a:lnTo>
                <a:lnTo>
                  <a:pt x="415753" y="7060368"/>
                </a:lnTo>
                <a:lnTo>
                  <a:pt x="461804" y="7073693"/>
                </a:lnTo>
                <a:lnTo>
                  <a:pt x="509277" y="7083405"/>
                </a:lnTo>
                <a:lnTo>
                  <a:pt x="558014" y="7089347"/>
                </a:lnTo>
                <a:lnTo>
                  <a:pt x="607860" y="7091362"/>
                </a:lnTo>
                <a:lnTo>
                  <a:pt x="5947054" y="7091362"/>
                </a:lnTo>
                <a:lnTo>
                  <a:pt x="5996901" y="7089347"/>
                </a:lnTo>
                <a:lnTo>
                  <a:pt x="6045639" y="7083405"/>
                </a:lnTo>
                <a:lnTo>
                  <a:pt x="6093111" y="7073693"/>
                </a:lnTo>
                <a:lnTo>
                  <a:pt x="6139161" y="7060368"/>
                </a:lnTo>
                <a:lnTo>
                  <a:pt x="6183633" y="7043586"/>
                </a:lnTo>
                <a:lnTo>
                  <a:pt x="6226370" y="7023503"/>
                </a:lnTo>
                <a:lnTo>
                  <a:pt x="6267215" y="7000277"/>
                </a:lnTo>
                <a:lnTo>
                  <a:pt x="6306013" y="6974064"/>
                </a:lnTo>
                <a:lnTo>
                  <a:pt x="6342606" y="6945020"/>
                </a:lnTo>
                <a:lnTo>
                  <a:pt x="6376838" y="6913302"/>
                </a:lnTo>
                <a:lnTo>
                  <a:pt x="6408552" y="6879066"/>
                </a:lnTo>
                <a:lnTo>
                  <a:pt x="6437593" y="6842469"/>
                </a:lnTo>
                <a:lnTo>
                  <a:pt x="6463803" y="6803667"/>
                </a:lnTo>
                <a:lnTo>
                  <a:pt x="6487026" y="6762817"/>
                </a:lnTo>
                <a:lnTo>
                  <a:pt x="6507106" y="6720076"/>
                </a:lnTo>
                <a:lnTo>
                  <a:pt x="6523886" y="6675600"/>
                </a:lnTo>
                <a:lnTo>
                  <a:pt x="6537209" y="6629546"/>
                </a:lnTo>
                <a:lnTo>
                  <a:pt x="6546920" y="6582069"/>
                </a:lnTo>
                <a:lnTo>
                  <a:pt x="6552861" y="6533327"/>
                </a:lnTo>
                <a:lnTo>
                  <a:pt x="6554876" y="6483477"/>
                </a:lnTo>
                <a:lnTo>
                  <a:pt x="6554876" y="607822"/>
                </a:lnTo>
                <a:lnTo>
                  <a:pt x="6552861" y="557975"/>
                </a:lnTo>
                <a:lnTo>
                  <a:pt x="6546920" y="509237"/>
                </a:lnTo>
                <a:lnTo>
                  <a:pt x="6537209" y="461765"/>
                </a:lnTo>
                <a:lnTo>
                  <a:pt x="6523886" y="415714"/>
                </a:lnTo>
                <a:lnTo>
                  <a:pt x="6507106" y="371242"/>
                </a:lnTo>
                <a:lnTo>
                  <a:pt x="6487026" y="328505"/>
                </a:lnTo>
                <a:lnTo>
                  <a:pt x="6463803" y="287660"/>
                </a:lnTo>
                <a:lnTo>
                  <a:pt x="6437593" y="248863"/>
                </a:lnTo>
                <a:lnTo>
                  <a:pt x="6408552" y="212270"/>
                </a:lnTo>
                <a:lnTo>
                  <a:pt x="6376838" y="178038"/>
                </a:lnTo>
                <a:lnTo>
                  <a:pt x="6342606" y="146323"/>
                </a:lnTo>
                <a:lnTo>
                  <a:pt x="6306013" y="117282"/>
                </a:lnTo>
                <a:lnTo>
                  <a:pt x="6267215" y="91072"/>
                </a:lnTo>
                <a:lnTo>
                  <a:pt x="6226370" y="67849"/>
                </a:lnTo>
                <a:lnTo>
                  <a:pt x="6183633" y="47769"/>
                </a:lnTo>
                <a:lnTo>
                  <a:pt x="6139161" y="30990"/>
                </a:lnTo>
                <a:lnTo>
                  <a:pt x="6093111" y="17666"/>
                </a:lnTo>
                <a:lnTo>
                  <a:pt x="6045639" y="7956"/>
                </a:lnTo>
                <a:lnTo>
                  <a:pt x="5996901" y="2015"/>
                </a:lnTo>
                <a:lnTo>
                  <a:pt x="59470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01/10/14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>
                <a:latin typeface="Arial"/>
                <a:cs typeface="Arial"/>
              </a:rPr>
              <a:t>‹Nr.›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01/10/14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>
                <a:latin typeface="Arial"/>
                <a:cs typeface="Arial"/>
              </a:rPr>
              <a:t>‹Nr.›</a:t>
            </a:fld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47700" y="286512"/>
            <a:ext cx="1636776" cy="7101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1352" y="2219197"/>
            <a:ext cx="5740145" cy="570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01/10/14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60407" y="7101840"/>
            <a:ext cx="241934" cy="149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900" dirty="0">
                <a:latin typeface="Arial"/>
                <a:cs typeface="Arial"/>
              </a:rPr>
              <a:t>‹Nr.›</a:t>
            </a:fld>
            <a:endParaRPr sz="90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7.png"/><Relationship Id="rId20" Type="http://schemas.openxmlformats.org/officeDocument/2006/relationships/image" Target="../media/image28.png"/><Relationship Id="rId21" Type="http://schemas.openxmlformats.org/officeDocument/2006/relationships/image" Target="../media/image29.png"/><Relationship Id="rId22" Type="http://schemas.openxmlformats.org/officeDocument/2006/relationships/image" Target="../media/image30.png"/><Relationship Id="rId23" Type="http://schemas.openxmlformats.org/officeDocument/2006/relationships/image" Target="../media/image31.png"/><Relationship Id="rId24" Type="http://schemas.openxmlformats.org/officeDocument/2006/relationships/image" Target="../media/image32.png"/><Relationship Id="rId25" Type="http://schemas.openxmlformats.org/officeDocument/2006/relationships/image" Target="../media/image33.png"/><Relationship Id="rId26" Type="http://schemas.openxmlformats.org/officeDocument/2006/relationships/image" Target="../media/image34.png"/><Relationship Id="rId27" Type="http://schemas.openxmlformats.org/officeDocument/2006/relationships/image" Target="../media/image35.png"/><Relationship Id="rId28" Type="http://schemas.openxmlformats.org/officeDocument/2006/relationships/image" Target="../media/image36.png"/><Relationship Id="rId29" Type="http://schemas.openxmlformats.org/officeDocument/2006/relationships/image" Target="../media/image37.png"/><Relationship Id="rId10" Type="http://schemas.openxmlformats.org/officeDocument/2006/relationships/image" Target="../media/image18.png"/><Relationship Id="rId11" Type="http://schemas.openxmlformats.org/officeDocument/2006/relationships/image" Target="../media/image19.png"/><Relationship Id="rId12" Type="http://schemas.openxmlformats.org/officeDocument/2006/relationships/image" Target="../media/image20.png"/><Relationship Id="rId13" Type="http://schemas.openxmlformats.org/officeDocument/2006/relationships/image" Target="../media/image21.png"/><Relationship Id="rId14" Type="http://schemas.openxmlformats.org/officeDocument/2006/relationships/image" Target="../media/image22.png"/><Relationship Id="rId15" Type="http://schemas.openxmlformats.org/officeDocument/2006/relationships/image" Target="../media/image23.png"/><Relationship Id="rId16" Type="http://schemas.openxmlformats.org/officeDocument/2006/relationships/image" Target="../media/image24.png"/><Relationship Id="rId17" Type="http://schemas.openxmlformats.org/officeDocument/2006/relationships/image" Target="../media/image25.png"/><Relationship Id="rId18" Type="http://schemas.openxmlformats.org/officeDocument/2006/relationships/image" Target="../media/image26.png"/><Relationship Id="rId19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14065">
              <a:lnSpc>
                <a:spcPct val="100000"/>
              </a:lnSpc>
            </a:pPr>
            <a:r>
              <a:rPr spc="-5" dirty="0"/>
              <a:t>PG</a:t>
            </a:r>
            <a:r>
              <a:rPr dirty="0"/>
              <a:t>E</a:t>
            </a:r>
            <a:r>
              <a:rPr spc="5" dirty="0"/>
              <a:t> </a:t>
            </a:r>
            <a:r>
              <a:rPr spc="-15" dirty="0"/>
              <a:t>2</a:t>
            </a:r>
            <a:r>
              <a:rPr dirty="0"/>
              <a:t>015</a:t>
            </a:r>
          </a:p>
        </p:txBody>
      </p:sp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>
          <a:xfrm>
            <a:off x="1993900" y="2451100"/>
            <a:ext cx="6806565" cy="7057644"/>
          </a:xfrm>
        </p:spPr>
        <p:txBody>
          <a:bodyPr/>
          <a:lstStyle/>
          <a:p>
            <a:endParaRPr lang="es-ES"/>
          </a:p>
        </p:txBody>
      </p:sp>
      <p:sp>
        <p:nvSpPr>
          <p:cNvPr id="3" name="object 3"/>
          <p:cNvSpPr/>
          <p:nvPr/>
        </p:nvSpPr>
        <p:spPr>
          <a:xfrm>
            <a:off x="698500" y="1155700"/>
            <a:ext cx="1491396" cy="7558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32100" y="3289300"/>
            <a:ext cx="4813222" cy="37367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94100" y="7480300"/>
            <a:ext cx="2951480" cy="1044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0" b="1" spc="-5" dirty="0">
                <a:solidFill>
                  <a:srgbClr val="FF0000"/>
                </a:solidFill>
                <a:latin typeface="Calibri"/>
                <a:cs typeface="Calibri"/>
              </a:rPr>
              <a:t>Canarias</a:t>
            </a:r>
            <a:endParaRPr sz="65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8513" y="276859"/>
            <a:ext cx="4427220" cy="45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PR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ESUPUES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GENER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EST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PARA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01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  <a:p>
            <a:pPr marL="1510665">
              <a:lnSpc>
                <a:spcPct val="100000"/>
              </a:lnSpc>
              <a:spcBef>
                <a:spcPts val="165"/>
              </a:spcBef>
            </a:pPr>
            <a:r>
              <a:rPr sz="1100" b="1" dirty="0">
                <a:latin typeface="Calibri"/>
                <a:cs typeface="Calibri"/>
              </a:rPr>
              <a:t>EV</a:t>
            </a:r>
            <a:r>
              <a:rPr sz="1100" b="1" spc="-10" dirty="0">
                <a:latin typeface="Calibri"/>
                <a:cs typeface="Calibri"/>
              </a:rPr>
              <a:t>O</a:t>
            </a:r>
            <a:r>
              <a:rPr sz="1100" b="1" dirty="0">
                <a:latin typeface="Calibri"/>
                <a:cs typeface="Calibri"/>
              </a:rPr>
              <a:t>LUCI</a:t>
            </a:r>
            <a:r>
              <a:rPr sz="1100" b="1" spc="-5" dirty="0">
                <a:latin typeface="Calibri"/>
                <a:cs typeface="Calibri"/>
              </a:rPr>
              <a:t>Ó</a:t>
            </a:r>
            <a:r>
              <a:rPr sz="1100" b="1" dirty="0">
                <a:latin typeface="Calibri"/>
                <a:cs typeface="Calibri"/>
              </a:rPr>
              <a:t>N </a:t>
            </a:r>
            <a:r>
              <a:rPr sz="1100" b="1" spc="-5" dirty="0">
                <a:latin typeface="Calibri"/>
                <a:cs typeface="Calibri"/>
              </a:rPr>
              <a:t>D</a:t>
            </a:r>
            <a:r>
              <a:rPr sz="1100" b="1" dirty="0">
                <a:latin typeface="Calibri"/>
                <a:cs typeface="Calibri"/>
              </a:rPr>
              <a:t>E LA 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N</a:t>
            </a:r>
            <a:r>
              <a:rPr sz="1100" b="1" spc="-5" dirty="0">
                <a:latin typeface="Calibri"/>
                <a:cs typeface="Calibri"/>
              </a:rPr>
              <a:t>V</a:t>
            </a:r>
            <a:r>
              <a:rPr sz="1100" b="1" dirty="0">
                <a:latin typeface="Calibri"/>
                <a:cs typeface="Calibri"/>
              </a:rPr>
              <a:t>ER</a:t>
            </a:r>
            <a:r>
              <a:rPr sz="1100" b="1" spc="-10" dirty="0">
                <a:latin typeface="Calibri"/>
                <a:cs typeface="Calibri"/>
              </a:rPr>
              <a:t>S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Ó</a:t>
            </a:r>
            <a:r>
              <a:rPr sz="1100" b="1" dirty="0">
                <a:latin typeface="Calibri"/>
                <a:cs typeface="Calibri"/>
              </a:rPr>
              <a:t>N TERR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T</a:t>
            </a:r>
            <a:r>
              <a:rPr sz="1100" b="1" spc="-5" dirty="0">
                <a:latin typeface="Calibri"/>
                <a:cs typeface="Calibri"/>
              </a:rPr>
              <a:t>OR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ALIZADA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90304" y="6003036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4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83423" y="600303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76544" y="600303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68140" y="600303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61260" y="600303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66444" y="6003036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290304" y="5548884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4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583423" y="554888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876544" y="554888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68140" y="554888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61260" y="554888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66444" y="5548884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290304" y="5093208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4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83423" y="5093208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76544" y="5093208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68140" y="5093208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61260" y="5093208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66444" y="5093208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290304" y="4639055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4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83423" y="4639055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76544" y="4639055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68140" y="4639055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61260" y="4639055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66444" y="4639055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290304" y="4184904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4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583423" y="418490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76544" y="418490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68140" y="418490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461260" y="418490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66444" y="4184904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83423" y="3730752"/>
            <a:ext cx="2219325" cy="0"/>
          </a:xfrm>
          <a:custGeom>
            <a:avLst/>
            <a:gdLst/>
            <a:ahLst/>
            <a:cxnLst/>
            <a:rect l="l" t="t" r="r" b="b"/>
            <a:pathLst>
              <a:path w="2219325">
                <a:moveTo>
                  <a:pt x="0" y="0"/>
                </a:moveTo>
                <a:lnTo>
                  <a:pt x="2218944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876544" y="3730752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168140" y="3730752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461260" y="3730752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66444" y="3730752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83423" y="3276600"/>
            <a:ext cx="2219325" cy="0"/>
          </a:xfrm>
          <a:custGeom>
            <a:avLst/>
            <a:gdLst/>
            <a:ahLst/>
            <a:cxnLst/>
            <a:rect l="l" t="t" r="r" b="b"/>
            <a:pathLst>
              <a:path w="2219325">
                <a:moveTo>
                  <a:pt x="0" y="0"/>
                </a:moveTo>
                <a:lnTo>
                  <a:pt x="2218944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876544" y="3276600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168140" y="3276600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461260" y="3276600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66444" y="3276600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876544" y="2822449"/>
            <a:ext cx="3926204" cy="0"/>
          </a:xfrm>
          <a:custGeom>
            <a:avLst/>
            <a:gdLst/>
            <a:ahLst/>
            <a:cxnLst/>
            <a:rect l="l" t="t" r="r" b="b"/>
            <a:pathLst>
              <a:path w="3926204">
                <a:moveTo>
                  <a:pt x="0" y="0"/>
                </a:moveTo>
                <a:lnTo>
                  <a:pt x="3925824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461260" y="2822449"/>
            <a:ext cx="2731135" cy="0"/>
          </a:xfrm>
          <a:custGeom>
            <a:avLst/>
            <a:gdLst/>
            <a:ahLst/>
            <a:cxnLst/>
            <a:rect l="l" t="t" r="r" b="b"/>
            <a:pathLst>
              <a:path w="2731135">
                <a:moveTo>
                  <a:pt x="0" y="0"/>
                </a:moveTo>
                <a:lnTo>
                  <a:pt x="273100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266444" y="2822449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266444" y="2368296"/>
            <a:ext cx="8536305" cy="0"/>
          </a:xfrm>
          <a:custGeom>
            <a:avLst/>
            <a:gdLst/>
            <a:ahLst/>
            <a:cxnLst/>
            <a:rect l="l" t="t" r="r" b="b"/>
            <a:pathLst>
              <a:path w="8536305">
                <a:moveTo>
                  <a:pt x="0" y="0"/>
                </a:moveTo>
                <a:lnTo>
                  <a:pt x="8535924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266444" y="1912620"/>
            <a:ext cx="8536305" cy="0"/>
          </a:xfrm>
          <a:custGeom>
            <a:avLst/>
            <a:gdLst/>
            <a:ahLst/>
            <a:cxnLst/>
            <a:rect l="l" t="t" r="r" b="b"/>
            <a:pathLst>
              <a:path w="8536305">
                <a:moveTo>
                  <a:pt x="0" y="0"/>
                </a:moveTo>
                <a:lnTo>
                  <a:pt x="8535924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778507" y="2476500"/>
            <a:ext cx="683260" cy="3980815"/>
          </a:xfrm>
          <a:custGeom>
            <a:avLst/>
            <a:gdLst/>
            <a:ahLst/>
            <a:cxnLst/>
            <a:rect l="l" t="t" r="r" b="b"/>
            <a:pathLst>
              <a:path w="683260" h="3980815">
                <a:moveTo>
                  <a:pt x="0" y="3980688"/>
                </a:moveTo>
                <a:lnTo>
                  <a:pt x="682751" y="3980688"/>
                </a:lnTo>
                <a:lnTo>
                  <a:pt x="682751" y="0"/>
                </a:lnTo>
                <a:lnTo>
                  <a:pt x="0" y="0"/>
                </a:lnTo>
                <a:lnTo>
                  <a:pt x="0" y="398068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485388" y="2817876"/>
            <a:ext cx="683260" cy="3639820"/>
          </a:xfrm>
          <a:custGeom>
            <a:avLst/>
            <a:gdLst/>
            <a:ahLst/>
            <a:cxnLst/>
            <a:rect l="l" t="t" r="r" b="b"/>
            <a:pathLst>
              <a:path w="683260" h="3639820">
                <a:moveTo>
                  <a:pt x="682751" y="0"/>
                </a:moveTo>
                <a:lnTo>
                  <a:pt x="0" y="0"/>
                </a:lnTo>
                <a:lnTo>
                  <a:pt x="0" y="3639312"/>
                </a:lnTo>
                <a:lnTo>
                  <a:pt x="682751" y="3639312"/>
                </a:lnTo>
                <a:lnTo>
                  <a:pt x="68275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92267" y="2782825"/>
            <a:ext cx="684530" cy="3674745"/>
          </a:xfrm>
          <a:custGeom>
            <a:avLst/>
            <a:gdLst/>
            <a:ahLst/>
            <a:cxnLst/>
            <a:rect l="l" t="t" r="r" b="b"/>
            <a:pathLst>
              <a:path w="684529" h="3674745">
                <a:moveTo>
                  <a:pt x="684276" y="0"/>
                </a:moveTo>
                <a:lnTo>
                  <a:pt x="0" y="0"/>
                </a:lnTo>
                <a:lnTo>
                  <a:pt x="0" y="3674362"/>
                </a:lnTo>
                <a:lnTo>
                  <a:pt x="684276" y="3674362"/>
                </a:lnTo>
                <a:lnTo>
                  <a:pt x="684276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900671" y="3052572"/>
            <a:ext cx="683260" cy="3404870"/>
          </a:xfrm>
          <a:custGeom>
            <a:avLst/>
            <a:gdLst/>
            <a:ahLst/>
            <a:cxnLst/>
            <a:rect l="l" t="t" r="r" b="b"/>
            <a:pathLst>
              <a:path w="683259" h="3404870">
                <a:moveTo>
                  <a:pt x="682753" y="0"/>
                </a:moveTo>
                <a:lnTo>
                  <a:pt x="0" y="0"/>
                </a:lnTo>
                <a:lnTo>
                  <a:pt x="0" y="3404616"/>
                </a:lnTo>
                <a:lnTo>
                  <a:pt x="682753" y="3404616"/>
                </a:lnTo>
                <a:lnTo>
                  <a:pt x="68275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607552" y="3784093"/>
            <a:ext cx="683260" cy="2673350"/>
          </a:xfrm>
          <a:custGeom>
            <a:avLst/>
            <a:gdLst/>
            <a:ahLst/>
            <a:cxnLst/>
            <a:rect l="l" t="t" r="r" b="b"/>
            <a:pathLst>
              <a:path w="683259" h="2673350">
                <a:moveTo>
                  <a:pt x="682751" y="0"/>
                </a:moveTo>
                <a:lnTo>
                  <a:pt x="0" y="0"/>
                </a:lnTo>
                <a:lnTo>
                  <a:pt x="0" y="2673094"/>
                </a:lnTo>
                <a:lnTo>
                  <a:pt x="682751" y="2673094"/>
                </a:lnTo>
                <a:lnTo>
                  <a:pt x="68275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266444" y="1912620"/>
            <a:ext cx="0" cy="4584700"/>
          </a:xfrm>
          <a:custGeom>
            <a:avLst/>
            <a:gdLst/>
            <a:ahLst/>
            <a:cxnLst/>
            <a:rect l="l" t="t" r="r" b="b"/>
            <a:pathLst>
              <a:path h="4584700">
                <a:moveTo>
                  <a:pt x="0" y="0"/>
                </a:moveTo>
                <a:lnTo>
                  <a:pt x="0" y="4584192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26819" y="6457188"/>
            <a:ext cx="8575675" cy="0"/>
          </a:xfrm>
          <a:custGeom>
            <a:avLst/>
            <a:gdLst/>
            <a:ahLst/>
            <a:cxnLst/>
            <a:rect l="l" t="t" r="r" b="b"/>
            <a:pathLst>
              <a:path w="8575675">
                <a:moveTo>
                  <a:pt x="0" y="0"/>
                </a:moveTo>
                <a:lnTo>
                  <a:pt x="8575548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226819" y="600303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226819" y="554888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226819" y="5093208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226819" y="463905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226819" y="418490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226819" y="373075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226819" y="32766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226819" y="282244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226819" y="236829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226819" y="191262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973323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680202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388608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095488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802368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1818513" y="2258314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175.192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09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526028" y="2600325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160.145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30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233161" y="2563749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161.752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54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940677" y="2834767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149.831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72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648192" y="3566541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117.619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17905" y="4094734"/>
            <a:ext cx="443865" cy="2444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8"/>
              </a:spcBef>
            </a:pPr>
            <a:endParaRPr sz="1300"/>
          </a:p>
          <a:p>
            <a:pPr marL="63500" algn="ct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8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.000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7"/>
              </a:spcBef>
            </a:pPr>
            <a:endParaRPr sz="1300"/>
          </a:p>
          <a:p>
            <a:pPr marL="63500" algn="ct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6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.000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9"/>
              </a:spcBef>
            </a:pPr>
            <a:endParaRPr sz="1300"/>
          </a:p>
          <a:p>
            <a:pPr marL="63500" algn="ct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4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.000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7"/>
              </a:spcBef>
            </a:pPr>
            <a:endParaRPr sz="1300"/>
          </a:p>
          <a:p>
            <a:pPr marL="63500" algn="ct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.000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8"/>
              </a:spcBef>
            </a:pPr>
            <a:endParaRPr sz="1300"/>
          </a:p>
          <a:p>
            <a:pPr marR="6350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17905" y="3640328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2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17905" y="3185922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4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17905" y="2731389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6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17905" y="2276983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8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17905" y="182245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2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0.</a:t>
            </a:r>
            <a:r>
              <a:rPr sz="1000" spc="-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978914" y="6532270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686302" y="6532270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393816" y="6532270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7101331" y="6532270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808466" y="6532270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483734" y="1301877"/>
            <a:ext cx="162433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dirty="0">
                <a:latin typeface="Calibri"/>
                <a:cs typeface="Calibri"/>
              </a:rPr>
              <a:t>Las </a:t>
            </a:r>
            <a:r>
              <a:rPr sz="2800" b="1" spc="-75" dirty="0">
                <a:latin typeface="Calibri"/>
                <a:cs typeface="Calibri"/>
              </a:rPr>
              <a:t>P</a:t>
            </a:r>
            <a:r>
              <a:rPr sz="2800" b="1" spc="-15" dirty="0">
                <a:latin typeface="Calibri"/>
                <a:cs typeface="Calibri"/>
              </a:rPr>
              <a:t>almas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3649471" y="5970854"/>
            <a:ext cx="469176" cy="4700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785366" y="6105347"/>
            <a:ext cx="691032" cy="3488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301869" y="5960579"/>
            <a:ext cx="469264" cy="47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015098" y="5982893"/>
            <a:ext cx="469176" cy="47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757539" y="5970130"/>
            <a:ext cx="469176" cy="47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647496" y="7071868"/>
            <a:ext cx="1815464" cy="187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Las cifras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es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 euros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3" name="object 9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239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08500" y="1021842"/>
            <a:ext cx="55626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600" b="1" spc="-20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OS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ER</a:t>
            </a:r>
            <a:r>
              <a:rPr sz="16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EL 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6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spc="1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2015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0711" y="449580"/>
            <a:ext cx="1876425" cy="7524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574631" y="7103364"/>
            <a:ext cx="216535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230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493069"/>
              </p:ext>
            </p:extLst>
          </p:nvPr>
        </p:nvGraphicFramePr>
        <p:xfrm>
          <a:off x="1003300" y="3670300"/>
          <a:ext cx="9067799" cy="194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3428"/>
                <a:gridCol w="3101316"/>
                <a:gridCol w="2963055"/>
              </a:tblGrid>
              <a:tr h="460655">
                <a:tc>
                  <a:txBody>
                    <a:bodyPr/>
                    <a:lstStyle/>
                    <a:p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6">
                      <a:solidFill>
                        <a:srgbClr val="000000"/>
                      </a:solidFill>
                      <a:prstDash val="solid"/>
                    </a:lnR>
                    <a:lnB w="16509">
                      <a:solidFill>
                        <a:srgbClr val="FFCC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50">
                        <a:lnSpc>
                          <a:spcPct val="100000"/>
                        </a:lnSpc>
                      </a:pPr>
                      <a:r>
                        <a:rPr sz="2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800" b="1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ers</a:t>
                      </a:r>
                      <a:r>
                        <a:rPr sz="2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ó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n t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800" b="1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l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6509">
                      <a:solidFill>
                        <a:srgbClr val="99CCFF"/>
                      </a:solidFill>
                      <a:prstDash val="solid"/>
                    </a:lnT>
                    <a:lnB w="18033">
                      <a:solidFill>
                        <a:srgbClr val="99CCFF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651510">
                        <a:lnSpc>
                          <a:spcPct val="100000"/>
                        </a:lnSpc>
                      </a:pPr>
                      <a:r>
                        <a:rPr sz="2800" b="1" dirty="0">
                          <a:latin typeface="Arial"/>
                          <a:cs typeface="Arial"/>
                        </a:rPr>
                        <a:t>Var.</a:t>
                      </a:r>
                      <a:r>
                        <a:rPr sz="28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28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2800" b="1" spc="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15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6509">
                      <a:solidFill>
                        <a:srgbClr val="99CCFF"/>
                      </a:solidFill>
                      <a:prstDash val="solid"/>
                    </a:lnT>
                    <a:lnB w="18033">
                      <a:solidFill>
                        <a:srgbClr val="99CCFF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</a:tr>
              <a:tr h="6306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2800" b="1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28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2800" b="1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mas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6509">
                      <a:solidFill>
                        <a:srgbClr val="FFCC99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117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61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2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8033">
                      <a:solidFill>
                        <a:srgbClr val="99CCFF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21,5</a:t>
                      </a: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8033">
                      <a:solidFill>
                        <a:srgbClr val="99CCFF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201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2800" b="1" dirty="0">
                          <a:latin typeface="Arial"/>
                          <a:cs typeface="Arial"/>
                        </a:rPr>
                        <a:t>Sa</a:t>
                      </a:r>
                      <a:r>
                        <a:rPr sz="28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ta</a:t>
                      </a:r>
                      <a:r>
                        <a:rPr sz="28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800" b="1" spc="-2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28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8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8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28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800" b="1" spc="-1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16509">
                      <a:solidFill>
                        <a:srgbClr val="FFCC99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143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40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7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39,8</a:t>
                      </a: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8513" y="276859"/>
            <a:ext cx="4427220" cy="45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PR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ESUPUES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GENER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EST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PARA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01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endParaRPr sz="1600" dirty="0">
              <a:latin typeface="Calibri"/>
              <a:cs typeface="Calibri"/>
            </a:endParaRPr>
          </a:p>
          <a:p>
            <a:pPr marL="1510665">
              <a:lnSpc>
                <a:spcPct val="100000"/>
              </a:lnSpc>
              <a:spcBef>
                <a:spcPts val="165"/>
              </a:spcBef>
            </a:pPr>
            <a:r>
              <a:rPr sz="1100" b="1" dirty="0">
                <a:latin typeface="Calibri"/>
                <a:cs typeface="Calibri"/>
              </a:rPr>
              <a:t>EV</a:t>
            </a:r>
            <a:r>
              <a:rPr sz="1100" b="1" spc="-10" dirty="0">
                <a:latin typeface="Calibri"/>
                <a:cs typeface="Calibri"/>
              </a:rPr>
              <a:t>O</a:t>
            </a:r>
            <a:r>
              <a:rPr sz="1100" b="1" dirty="0">
                <a:latin typeface="Calibri"/>
                <a:cs typeface="Calibri"/>
              </a:rPr>
              <a:t>LUCI</a:t>
            </a:r>
            <a:r>
              <a:rPr sz="1100" b="1" spc="-5" dirty="0">
                <a:latin typeface="Calibri"/>
                <a:cs typeface="Calibri"/>
              </a:rPr>
              <a:t>Ó</a:t>
            </a:r>
            <a:r>
              <a:rPr sz="1100" b="1" dirty="0">
                <a:latin typeface="Calibri"/>
                <a:cs typeface="Calibri"/>
              </a:rPr>
              <a:t>N </a:t>
            </a:r>
            <a:r>
              <a:rPr sz="1100" b="1" spc="-5" dirty="0">
                <a:latin typeface="Calibri"/>
                <a:cs typeface="Calibri"/>
              </a:rPr>
              <a:t>D</a:t>
            </a:r>
            <a:r>
              <a:rPr sz="1100" b="1" dirty="0">
                <a:latin typeface="Calibri"/>
                <a:cs typeface="Calibri"/>
              </a:rPr>
              <a:t>E LA 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N</a:t>
            </a:r>
            <a:r>
              <a:rPr sz="1100" b="1" spc="-5" dirty="0">
                <a:latin typeface="Calibri"/>
                <a:cs typeface="Calibri"/>
              </a:rPr>
              <a:t>V</a:t>
            </a:r>
            <a:r>
              <a:rPr sz="1100" b="1" dirty="0">
                <a:latin typeface="Calibri"/>
                <a:cs typeface="Calibri"/>
              </a:rPr>
              <a:t>ER</a:t>
            </a:r>
            <a:r>
              <a:rPr sz="1100" b="1" spc="-10" dirty="0">
                <a:latin typeface="Calibri"/>
                <a:cs typeface="Calibri"/>
              </a:rPr>
              <a:t>S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Ó</a:t>
            </a:r>
            <a:r>
              <a:rPr sz="1100" b="1" dirty="0">
                <a:latin typeface="Calibri"/>
                <a:cs typeface="Calibri"/>
              </a:rPr>
              <a:t>N TERR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T</a:t>
            </a:r>
            <a:r>
              <a:rPr sz="1100" b="1" spc="-5" dirty="0">
                <a:latin typeface="Calibri"/>
                <a:cs typeface="Calibri"/>
              </a:rPr>
              <a:t>OR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ALIZADA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55775" y="5806440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55775" y="5158740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55775" y="4509516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55775" y="3861816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55775" y="3214116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55775" y="2564892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55775" y="1917192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55776" y="1917192"/>
            <a:ext cx="0" cy="4578350"/>
          </a:xfrm>
          <a:custGeom>
            <a:avLst/>
            <a:gdLst/>
            <a:ahLst/>
            <a:cxnLst/>
            <a:rect l="l" t="t" r="r" b="b"/>
            <a:pathLst>
              <a:path h="4578350">
                <a:moveTo>
                  <a:pt x="0" y="0"/>
                </a:moveTo>
                <a:lnTo>
                  <a:pt x="0" y="4578096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14627" y="6455664"/>
            <a:ext cx="8574405" cy="0"/>
          </a:xfrm>
          <a:custGeom>
            <a:avLst/>
            <a:gdLst/>
            <a:ahLst/>
            <a:cxnLst/>
            <a:rect l="l" t="t" r="r" b="b"/>
            <a:pathLst>
              <a:path w="8574405">
                <a:moveTo>
                  <a:pt x="0" y="0"/>
                </a:moveTo>
                <a:lnTo>
                  <a:pt x="8574024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14627" y="580644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14627" y="515874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14627" y="450951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14627" y="386181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14627" y="321411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14627" y="256489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14627" y="191719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22576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89376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56176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22976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588252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55052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21852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788652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88414" y="2169414"/>
            <a:ext cx="3200400" cy="1925320"/>
          </a:xfrm>
          <a:custGeom>
            <a:avLst/>
            <a:gdLst/>
            <a:ahLst/>
            <a:cxnLst/>
            <a:rect l="l" t="t" r="r" b="b"/>
            <a:pathLst>
              <a:path w="3200400" h="1925320">
                <a:moveTo>
                  <a:pt x="0" y="0"/>
                </a:moveTo>
                <a:lnTo>
                  <a:pt x="1066800" y="551688"/>
                </a:lnTo>
                <a:lnTo>
                  <a:pt x="2133600" y="562356"/>
                </a:lnTo>
                <a:lnTo>
                  <a:pt x="3200400" y="1924812"/>
                </a:lnTo>
              </a:path>
            </a:pathLst>
          </a:custGeom>
          <a:ln w="62484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988814" y="4094226"/>
            <a:ext cx="4267200" cy="723900"/>
          </a:xfrm>
          <a:custGeom>
            <a:avLst/>
            <a:gdLst/>
            <a:ahLst/>
            <a:cxnLst/>
            <a:rect l="l" t="t" r="r" b="b"/>
            <a:pathLst>
              <a:path w="4267200" h="723900">
                <a:moveTo>
                  <a:pt x="0" y="0"/>
                </a:moveTo>
                <a:lnTo>
                  <a:pt x="1066800" y="502920"/>
                </a:lnTo>
                <a:lnTo>
                  <a:pt x="2133600" y="620268"/>
                </a:lnTo>
                <a:lnTo>
                  <a:pt x="3200400" y="723900"/>
                </a:lnTo>
                <a:lnTo>
                  <a:pt x="4267200" y="669036"/>
                </a:lnTo>
              </a:path>
            </a:pathLst>
          </a:custGeom>
          <a:ln w="62484">
            <a:solidFill>
              <a:srgbClr val="006FC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44091" y="212547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900"/>
                </a:lnTo>
                <a:lnTo>
                  <a:pt x="88900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44091" y="212547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900" y="44450"/>
                </a:lnTo>
                <a:lnTo>
                  <a:pt x="44450" y="88900"/>
                </a:lnTo>
                <a:lnTo>
                  <a:pt x="0" y="44450"/>
                </a:lnTo>
                <a:lnTo>
                  <a:pt x="44450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10001" y="267589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10001" y="267589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76802" y="268655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76802" y="268655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943602" y="404901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43602" y="404901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010402" y="455193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49"/>
                </a:lnTo>
                <a:lnTo>
                  <a:pt x="44450" y="88391"/>
                </a:lnTo>
                <a:lnTo>
                  <a:pt x="88392" y="44449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010402" y="455193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49"/>
                </a:lnTo>
                <a:lnTo>
                  <a:pt x="44450" y="88391"/>
                </a:lnTo>
                <a:lnTo>
                  <a:pt x="0" y="44449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077202" y="466928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49"/>
                </a:lnTo>
                <a:lnTo>
                  <a:pt x="44450" y="88391"/>
                </a:lnTo>
                <a:lnTo>
                  <a:pt x="88392" y="44449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077202" y="466928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49"/>
                </a:lnTo>
                <a:lnTo>
                  <a:pt x="44450" y="88391"/>
                </a:lnTo>
                <a:lnTo>
                  <a:pt x="0" y="44449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144002" y="477291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144002" y="477291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210802" y="471805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210802" y="471805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06627" y="1826133"/>
            <a:ext cx="1807845" cy="329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7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 dirty="0">
              <a:latin typeface="Calibri"/>
              <a:cs typeface="Calibri"/>
            </a:endParaRPr>
          </a:p>
          <a:p>
            <a:pPr marR="6350" algn="r">
              <a:lnSpc>
                <a:spcPct val="100000"/>
              </a:lnSpc>
              <a:spcBef>
                <a:spcPts val="40"/>
              </a:spcBef>
            </a:pP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660.975</a:t>
            </a:r>
            <a:r>
              <a:rPr sz="1000" b="1" spc="-15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29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40176" y="2483611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576.039</a:t>
            </a:r>
            <a:r>
              <a:rPr sz="1000" b="1" spc="-15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96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06627" y="2647950"/>
            <a:ext cx="3928745" cy="64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350" algn="r">
              <a:lnSpc>
                <a:spcPct val="100000"/>
              </a:lnSpc>
            </a:pPr>
            <a:r>
              <a:rPr sz="1000" b="1" spc="-5" dirty="0">
                <a:solidFill>
                  <a:srgbClr val="FF0000"/>
                </a:solidFill>
                <a:latin typeface="Calibri"/>
                <a:cs typeface="Calibri"/>
              </a:rPr>
              <a:t>574.370</a:t>
            </a: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FF0000"/>
                </a:solidFill>
                <a:latin typeface="Calibri"/>
                <a:cs typeface="Calibri"/>
              </a:rPr>
              <a:t>43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500"/>
              </a:lnSpc>
              <a:spcBef>
                <a:spcPts val="41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5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06627" y="3771392"/>
            <a:ext cx="5008880" cy="321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90"/>
              </a:lnSpc>
            </a:pPr>
            <a:r>
              <a:rPr sz="1000" spc="-5" dirty="0">
                <a:latin typeface="Calibri"/>
                <a:cs typeface="Calibri"/>
              </a:rPr>
              <a:t>4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  <a:p>
            <a:pPr marR="6350" algn="r">
              <a:lnSpc>
                <a:spcPts val="1190"/>
              </a:lnSpc>
            </a:pP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364.193</a:t>
            </a:r>
            <a:r>
              <a:rPr sz="1000" b="1" spc="-15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58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140958" y="4359910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286.682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60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233031" y="4530090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268.427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26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287257" y="4583430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252.393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98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312656" y="4679696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261.024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49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60500" y="6365544"/>
            <a:ext cx="8953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06627" y="5716905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06627" y="5068316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06627" y="4419981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3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06627" y="2474468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6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647570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08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714370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09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781425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48225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915025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982206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049006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115806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652898" y="1301877"/>
            <a:ext cx="128460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20" dirty="0">
                <a:latin typeface="Calibri"/>
                <a:cs typeface="Calibri"/>
              </a:rPr>
              <a:t>Canaria</a:t>
            </a:r>
            <a:r>
              <a:rPr sz="2800" b="1" dirty="0">
                <a:latin typeface="Calibri"/>
                <a:cs typeface="Calibri"/>
              </a:rPr>
              <a:t>s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271267" y="5400116"/>
            <a:ext cx="1278255" cy="1049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419593" y="5400116"/>
            <a:ext cx="1044955" cy="10480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647496" y="7071868"/>
            <a:ext cx="1815464" cy="187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Las cifras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es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 euros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0" name="object 7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231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8513" y="276859"/>
            <a:ext cx="4427220" cy="45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PR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ESUPUES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GENER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EST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PARA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01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endParaRPr sz="1600" dirty="0">
              <a:latin typeface="Calibri"/>
              <a:cs typeface="Calibri"/>
            </a:endParaRPr>
          </a:p>
          <a:p>
            <a:pPr marL="1101090">
              <a:lnSpc>
                <a:spcPct val="100000"/>
              </a:lnSpc>
              <a:spcBef>
                <a:spcPts val="165"/>
              </a:spcBef>
            </a:pPr>
            <a:r>
              <a:rPr sz="1100" b="1" spc="-5" dirty="0">
                <a:latin typeface="Calibri"/>
                <a:cs typeface="Calibri"/>
              </a:rPr>
              <a:t>PROM</a:t>
            </a:r>
            <a:r>
              <a:rPr sz="1100" b="1" dirty="0">
                <a:latin typeface="Calibri"/>
                <a:cs typeface="Calibri"/>
              </a:rPr>
              <a:t>ED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O A</a:t>
            </a:r>
            <a:r>
              <a:rPr sz="1100" b="1" spc="5" dirty="0">
                <a:latin typeface="Calibri"/>
                <a:cs typeface="Calibri"/>
              </a:rPr>
              <a:t>N</a:t>
            </a:r>
            <a:r>
              <a:rPr sz="1100" b="1" dirty="0">
                <a:latin typeface="Calibri"/>
                <a:cs typeface="Calibri"/>
              </a:rPr>
              <a:t>UAL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</a:t>
            </a:r>
            <a:r>
              <a:rPr sz="1100" b="1" dirty="0">
                <a:latin typeface="Calibri"/>
                <a:cs typeface="Calibri"/>
              </a:rPr>
              <a:t>E LA 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N</a:t>
            </a:r>
            <a:r>
              <a:rPr sz="1100" b="1" spc="-5" dirty="0">
                <a:latin typeface="Calibri"/>
                <a:cs typeface="Calibri"/>
              </a:rPr>
              <a:t>V</a:t>
            </a:r>
            <a:r>
              <a:rPr sz="1100" b="1" dirty="0">
                <a:latin typeface="Calibri"/>
                <a:cs typeface="Calibri"/>
              </a:rPr>
              <a:t>ER</a:t>
            </a:r>
            <a:r>
              <a:rPr sz="1100" b="1" spc="-10" dirty="0">
                <a:latin typeface="Calibri"/>
                <a:cs typeface="Calibri"/>
              </a:rPr>
              <a:t>S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Ó</a:t>
            </a:r>
            <a:r>
              <a:rPr sz="1100" b="1" dirty="0">
                <a:latin typeface="Calibri"/>
                <a:cs typeface="Calibri"/>
              </a:rPr>
              <a:t>N TERR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T</a:t>
            </a:r>
            <a:r>
              <a:rPr sz="1100" b="1" spc="-5" dirty="0">
                <a:latin typeface="Calibri"/>
                <a:cs typeface="Calibri"/>
              </a:rPr>
              <a:t>OR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ALIZADA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67583" y="1912620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4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67583" y="3633216"/>
            <a:ext cx="0" cy="1102360"/>
          </a:xfrm>
          <a:custGeom>
            <a:avLst/>
            <a:gdLst/>
            <a:ahLst/>
            <a:cxnLst/>
            <a:rect l="l" t="t" r="r" b="b"/>
            <a:pathLst>
              <a:path h="1102360">
                <a:moveTo>
                  <a:pt x="0" y="0"/>
                </a:moveTo>
                <a:lnTo>
                  <a:pt x="0" y="1101852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67583" y="5907024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33088" y="1912620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4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33088" y="3633216"/>
            <a:ext cx="0" cy="1102360"/>
          </a:xfrm>
          <a:custGeom>
            <a:avLst/>
            <a:gdLst/>
            <a:ahLst/>
            <a:cxnLst/>
            <a:rect l="l" t="t" r="r" b="b"/>
            <a:pathLst>
              <a:path h="1102360">
                <a:moveTo>
                  <a:pt x="0" y="0"/>
                </a:moveTo>
                <a:lnTo>
                  <a:pt x="0" y="1101852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33088" y="5907024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97067" y="1912620"/>
            <a:ext cx="0" cy="2822575"/>
          </a:xfrm>
          <a:custGeom>
            <a:avLst/>
            <a:gdLst/>
            <a:ahLst/>
            <a:cxnLst/>
            <a:rect l="l" t="t" r="r" b="b"/>
            <a:pathLst>
              <a:path h="2822575">
                <a:moveTo>
                  <a:pt x="0" y="0"/>
                </a:moveTo>
                <a:lnTo>
                  <a:pt x="0" y="2822448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97067" y="5907024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62571" y="1912620"/>
            <a:ext cx="0" cy="2822575"/>
          </a:xfrm>
          <a:custGeom>
            <a:avLst/>
            <a:gdLst/>
            <a:ahLst/>
            <a:cxnLst/>
            <a:rect l="l" t="t" r="r" b="b"/>
            <a:pathLst>
              <a:path h="2822575">
                <a:moveTo>
                  <a:pt x="0" y="0"/>
                </a:moveTo>
                <a:lnTo>
                  <a:pt x="0" y="2822448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62571" y="5907024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228076" y="1912620"/>
            <a:ext cx="0" cy="2822575"/>
          </a:xfrm>
          <a:custGeom>
            <a:avLst/>
            <a:gdLst/>
            <a:ahLst/>
            <a:cxnLst/>
            <a:rect l="l" t="t" r="r" b="b"/>
            <a:pathLst>
              <a:path h="2822575">
                <a:moveTo>
                  <a:pt x="0" y="0"/>
                </a:moveTo>
                <a:lnTo>
                  <a:pt x="0" y="2822448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228076" y="5907024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593580" y="1912620"/>
            <a:ext cx="0" cy="4544695"/>
          </a:xfrm>
          <a:custGeom>
            <a:avLst/>
            <a:gdLst/>
            <a:ahLst/>
            <a:cxnLst/>
            <a:rect l="l" t="t" r="r" b="b"/>
            <a:pathLst>
              <a:path h="4544695">
                <a:moveTo>
                  <a:pt x="0" y="0"/>
                </a:moveTo>
                <a:lnTo>
                  <a:pt x="0" y="4544568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02080" y="4735068"/>
            <a:ext cx="7425055" cy="1172210"/>
          </a:xfrm>
          <a:custGeom>
            <a:avLst/>
            <a:gdLst/>
            <a:ahLst/>
            <a:cxnLst/>
            <a:rect l="l" t="t" r="r" b="b"/>
            <a:pathLst>
              <a:path w="7425055" h="1172210">
                <a:moveTo>
                  <a:pt x="0" y="1171956"/>
                </a:moveTo>
                <a:lnTo>
                  <a:pt x="7424928" y="1171956"/>
                </a:lnTo>
                <a:lnTo>
                  <a:pt x="7424928" y="0"/>
                </a:lnTo>
                <a:lnTo>
                  <a:pt x="0" y="0"/>
                </a:lnTo>
                <a:lnTo>
                  <a:pt x="0" y="117195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02080" y="2462784"/>
            <a:ext cx="3647440" cy="1170940"/>
          </a:xfrm>
          <a:custGeom>
            <a:avLst/>
            <a:gdLst/>
            <a:ahLst/>
            <a:cxnLst/>
            <a:rect l="l" t="t" r="r" b="b"/>
            <a:pathLst>
              <a:path w="3647440" h="1170939">
                <a:moveTo>
                  <a:pt x="0" y="1170431"/>
                </a:moveTo>
                <a:lnTo>
                  <a:pt x="3646932" y="1170431"/>
                </a:lnTo>
                <a:lnTo>
                  <a:pt x="3646932" y="0"/>
                </a:lnTo>
                <a:lnTo>
                  <a:pt x="0" y="0"/>
                </a:lnTo>
                <a:lnTo>
                  <a:pt x="0" y="117043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62455" y="6457188"/>
            <a:ext cx="8231505" cy="0"/>
          </a:xfrm>
          <a:custGeom>
            <a:avLst/>
            <a:gdLst/>
            <a:ahLst/>
            <a:cxnLst/>
            <a:rect l="l" t="t" r="r" b="b"/>
            <a:pathLst>
              <a:path w="8231505">
                <a:moveTo>
                  <a:pt x="0" y="0"/>
                </a:moveTo>
                <a:lnTo>
                  <a:pt x="8231124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02080" y="1912620"/>
            <a:ext cx="0" cy="4584700"/>
          </a:xfrm>
          <a:custGeom>
            <a:avLst/>
            <a:gdLst/>
            <a:ahLst/>
            <a:cxnLst/>
            <a:rect l="l" t="t" r="r" b="b"/>
            <a:pathLst>
              <a:path h="4584700">
                <a:moveTo>
                  <a:pt x="0" y="0"/>
                </a:moveTo>
                <a:lnTo>
                  <a:pt x="0" y="4584192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67583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33088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97067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862571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228076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593580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62455" y="418490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62455" y="191262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8893809" y="5237480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543.894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82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14925" y="2964561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267.132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08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57376" y="6532270"/>
            <a:ext cx="8953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45842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11346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276469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3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41972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4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007222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5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372727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6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17905" y="5230495"/>
            <a:ext cx="57912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08-2011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17905" y="2957576"/>
            <a:ext cx="57912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12-2015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52898" y="1301877"/>
            <a:ext cx="128460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20" dirty="0">
                <a:latin typeface="Calibri"/>
                <a:cs typeface="Calibri"/>
              </a:rPr>
              <a:t>Canaria</a:t>
            </a:r>
            <a:r>
              <a:rPr sz="2800" b="1" dirty="0">
                <a:latin typeface="Calibri"/>
                <a:cs typeface="Calibri"/>
              </a:rPr>
              <a:t>s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440180" y="2618892"/>
            <a:ext cx="870966" cy="8727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412113" y="4996421"/>
            <a:ext cx="1324229" cy="668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47496" y="7071868"/>
            <a:ext cx="1815464" cy="187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Las cifras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es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 euros</a:t>
            </a:r>
          </a:p>
        </p:txBody>
      </p:sp>
      <p:sp>
        <p:nvSpPr>
          <p:cNvPr id="43" name="object 4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232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8513" y="276859"/>
            <a:ext cx="4427220" cy="45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PR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ESUPUES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GENER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EST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PARA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01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  <a:p>
            <a:pPr marL="1510665">
              <a:lnSpc>
                <a:spcPct val="100000"/>
              </a:lnSpc>
              <a:spcBef>
                <a:spcPts val="165"/>
              </a:spcBef>
            </a:pPr>
            <a:r>
              <a:rPr sz="1100" b="1" dirty="0">
                <a:latin typeface="Calibri"/>
                <a:cs typeface="Calibri"/>
              </a:rPr>
              <a:t>EV</a:t>
            </a:r>
            <a:r>
              <a:rPr sz="1100" b="1" spc="-10" dirty="0">
                <a:latin typeface="Calibri"/>
                <a:cs typeface="Calibri"/>
              </a:rPr>
              <a:t>O</a:t>
            </a:r>
            <a:r>
              <a:rPr sz="1100" b="1" dirty="0">
                <a:latin typeface="Calibri"/>
                <a:cs typeface="Calibri"/>
              </a:rPr>
              <a:t>LUCI</a:t>
            </a:r>
            <a:r>
              <a:rPr sz="1100" b="1" spc="-5" dirty="0">
                <a:latin typeface="Calibri"/>
                <a:cs typeface="Calibri"/>
              </a:rPr>
              <a:t>Ó</a:t>
            </a:r>
            <a:r>
              <a:rPr sz="1100" b="1" dirty="0">
                <a:latin typeface="Calibri"/>
                <a:cs typeface="Calibri"/>
              </a:rPr>
              <a:t>N </a:t>
            </a:r>
            <a:r>
              <a:rPr sz="1100" b="1" spc="-5" dirty="0">
                <a:latin typeface="Calibri"/>
                <a:cs typeface="Calibri"/>
              </a:rPr>
              <a:t>D</a:t>
            </a:r>
            <a:r>
              <a:rPr sz="1100" b="1" dirty="0">
                <a:latin typeface="Calibri"/>
                <a:cs typeface="Calibri"/>
              </a:rPr>
              <a:t>E LA 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N</a:t>
            </a:r>
            <a:r>
              <a:rPr sz="1100" b="1" spc="-5" dirty="0">
                <a:latin typeface="Calibri"/>
                <a:cs typeface="Calibri"/>
              </a:rPr>
              <a:t>V</a:t>
            </a:r>
            <a:r>
              <a:rPr sz="1100" b="1" dirty="0">
                <a:latin typeface="Calibri"/>
                <a:cs typeface="Calibri"/>
              </a:rPr>
              <a:t>ER</a:t>
            </a:r>
            <a:r>
              <a:rPr sz="1100" b="1" spc="-10" dirty="0">
                <a:latin typeface="Calibri"/>
                <a:cs typeface="Calibri"/>
              </a:rPr>
              <a:t>S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Ó</a:t>
            </a:r>
            <a:r>
              <a:rPr sz="1100" b="1" dirty="0">
                <a:latin typeface="Calibri"/>
                <a:cs typeface="Calibri"/>
              </a:rPr>
              <a:t>N TERR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T</a:t>
            </a:r>
            <a:r>
              <a:rPr sz="1100" b="1" spc="-5" dirty="0">
                <a:latin typeface="Calibri"/>
                <a:cs typeface="Calibri"/>
              </a:rPr>
              <a:t>OR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ALIZADA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90304" y="5888736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83423" y="588873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76544" y="588873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68140" y="588873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61260" y="588873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66444" y="5888736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290304" y="5320284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583423" y="532028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876544" y="532028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68140" y="532028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61260" y="532028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66444" y="5320284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290304" y="4753356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83423" y="475335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76544" y="475335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68140" y="475335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61260" y="4753356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66444" y="4753356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290304" y="4184904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83423" y="418490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76544" y="418490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68140" y="418490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61260" y="4184904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66444" y="4184904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290304" y="3616452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583423" y="3616452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76544" y="3616452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68140" y="3616452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461260" y="3616452"/>
            <a:ext cx="1024255" cy="0"/>
          </a:xfrm>
          <a:custGeom>
            <a:avLst/>
            <a:gdLst/>
            <a:ahLst/>
            <a:cxnLst/>
            <a:rect l="l" t="t" r="r" b="b"/>
            <a:pathLst>
              <a:path w="1024254">
                <a:moveTo>
                  <a:pt x="0" y="0"/>
                </a:moveTo>
                <a:lnTo>
                  <a:pt x="102412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66444" y="3616452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461260" y="3049524"/>
            <a:ext cx="7341234" cy="0"/>
          </a:xfrm>
          <a:custGeom>
            <a:avLst/>
            <a:gdLst/>
            <a:ahLst/>
            <a:cxnLst/>
            <a:rect l="l" t="t" r="r" b="b"/>
            <a:pathLst>
              <a:path w="7341234">
                <a:moveTo>
                  <a:pt x="0" y="0"/>
                </a:moveTo>
                <a:lnTo>
                  <a:pt x="734110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66444" y="3049524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461260" y="2481072"/>
            <a:ext cx="7341234" cy="0"/>
          </a:xfrm>
          <a:custGeom>
            <a:avLst/>
            <a:gdLst/>
            <a:ahLst/>
            <a:cxnLst/>
            <a:rect l="l" t="t" r="r" b="b"/>
            <a:pathLst>
              <a:path w="7341234">
                <a:moveTo>
                  <a:pt x="0" y="0"/>
                </a:moveTo>
                <a:lnTo>
                  <a:pt x="7341108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66444" y="2481072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66444" y="1912620"/>
            <a:ext cx="8536305" cy="0"/>
          </a:xfrm>
          <a:custGeom>
            <a:avLst/>
            <a:gdLst/>
            <a:ahLst/>
            <a:cxnLst/>
            <a:rect l="l" t="t" r="r" b="b"/>
            <a:pathLst>
              <a:path w="8536305">
                <a:moveTo>
                  <a:pt x="0" y="0"/>
                </a:moveTo>
                <a:lnTo>
                  <a:pt x="8535924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778507" y="2319528"/>
            <a:ext cx="683260" cy="4137660"/>
          </a:xfrm>
          <a:custGeom>
            <a:avLst/>
            <a:gdLst/>
            <a:ahLst/>
            <a:cxnLst/>
            <a:rect l="l" t="t" r="r" b="b"/>
            <a:pathLst>
              <a:path w="683260" h="4137660">
                <a:moveTo>
                  <a:pt x="0" y="4137660"/>
                </a:moveTo>
                <a:lnTo>
                  <a:pt x="682751" y="4137660"/>
                </a:lnTo>
                <a:lnTo>
                  <a:pt x="682751" y="0"/>
                </a:lnTo>
                <a:lnTo>
                  <a:pt x="0" y="0"/>
                </a:lnTo>
                <a:lnTo>
                  <a:pt x="0" y="41376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485388" y="3200400"/>
            <a:ext cx="683260" cy="3256915"/>
          </a:xfrm>
          <a:custGeom>
            <a:avLst/>
            <a:gdLst/>
            <a:ahLst/>
            <a:cxnLst/>
            <a:rect l="l" t="t" r="r" b="b"/>
            <a:pathLst>
              <a:path w="683260" h="3256915">
                <a:moveTo>
                  <a:pt x="682752" y="0"/>
                </a:moveTo>
                <a:lnTo>
                  <a:pt x="0" y="0"/>
                </a:lnTo>
                <a:lnTo>
                  <a:pt x="0" y="3256788"/>
                </a:lnTo>
                <a:lnTo>
                  <a:pt x="682752" y="3256788"/>
                </a:lnTo>
                <a:lnTo>
                  <a:pt x="68275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92267" y="3407664"/>
            <a:ext cx="684530" cy="3049905"/>
          </a:xfrm>
          <a:custGeom>
            <a:avLst/>
            <a:gdLst/>
            <a:ahLst/>
            <a:cxnLst/>
            <a:rect l="l" t="t" r="r" b="b"/>
            <a:pathLst>
              <a:path w="684529" h="3049904">
                <a:moveTo>
                  <a:pt x="684275" y="0"/>
                </a:moveTo>
                <a:lnTo>
                  <a:pt x="0" y="0"/>
                </a:lnTo>
                <a:lnTo>
                  <a:pt x="0" y="3049524"/>
                </a:lnTo>
                <a:lnTo>
                  <a:pt x="684275" y="3049524"/>
                </a:lnTo>
                <a:lnTo>
                  <a:pt x="68427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900671" y="3590544"/>
            <a:ext cx="683260" cy="2867025"/>
          </a:xfrm>
          <a:custGeom>
            <a:avLst/>
            <a:gdLst/>
            <a:ahLst/>
            <a:cxnLst/>
            <a:rect l="l" t="t" r="r" b="b"/>
            <a:pathLst>
              <a:path w="683259" h="2867025">
                <a:moveTo>
                  <a:pt x="682751" y="0"/>
                </a:moveTo>
                <a:lnTo>
                  <a:pt x="0" y="0"/>
                </a:lnTo>
                <a:lnTo>
                  <a:pt x="0" y="2866644"/>
                </a:lnTo>
                <a:lnTo>
                  <a:pt x="682751" y="2866644"/>
                </a:lnTo>
                <a:lnTo>
                  <a:pt x="68275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607552" y="3491484"/>
            <a:ext cx="683260" cy="2966085"/>
          </a:xfrm>
          <a:custGeom>
            <a:avLst/>
            <a:gdLst/>
            <a:ahLst/>
            <a:cxnLst/>
            <a:rect l="l" t="t" r="r" b="b"/>
            <a:pathLst>
              <a:path w="683259" h="2966085">
                <a:moveTo>
                  <a:pt x="682751" y="0"/>
                </a:moveTo>
                <a:lnTo>
                  <a:pt x="0" y="0"/>
                </a:lnTo>
                <a:lnTo>
                  <a:pt x="0" y="2965704"/>
                </a:lnTo>
                <a:lnTo>
                  <a:pt x="682751" y="2965704"/>
                </a:lnTo>
                <a:lnTo>
                  <a:pt x="68275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66444" y="1912620"/>
            <a:ext cx="0" cy="4584700"/>
          </a:xfrm>
          <a:custGeom>
            <a:avLst/>
            <a:gdLst/>
            <a:ahLst/>
            <a:cxnLst/>
            <a:rect l="l" t="t" r="r" b="b"/>
            <a:pathLst>
              <a:path h="4584700">
                <a:moveTo>
                  <a:pt x="0" y="0"/>
                </a:moveTo>
                <a:lnTo>
                  <a:pt x="0" y="4584192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226819" y="6457188"/>
            <a:ext cx="8575675" cy="0"/>
          </a:xfrm>
          <a:custGeom>
            <a:avLst/>
            <a:gdLst/>
            <a:ahLst/>
            <a:cxnLst/>
            <a:rect l="l" t="t" r="r" b="b"/>
            <a:pathLst>
              <a:path w="8575675">
                <a:moveTo>
                  <a:pt x="0" y="0"/>
                </a:moveTo>
                <a:lnTo>
                  <a:pt x="8575548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226819" y="588873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226819" y="532028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226819" y="475335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226819" y="418490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226819" y="361645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226819" y="304952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226819" y="248107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226819" y="191262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73323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680203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388608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095488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802368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17905" y="1822450"/>
            <a:ext cx="1703705" cy="739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4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0.</a:t>
            </a:r>
            <a:r>
              <a:rPr sz="1000" spc="-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1113155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364.193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58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1000"/>
              </a:lnSpc>
              <a:spcBef>
                <a:spcPts val="75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3</a:t>
            </a:r>
            <a:r>
              <a:rPr sz="100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526028" y="2982214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286.682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60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233161" y="3189478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268.427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26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940677" y="3371850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252.393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98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648192" y="3273679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261.024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49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071778" y="6367068"/>
            <a:ext cx="8953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82218" y="5798947"/>
            <a:ext cx="37909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5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17905" y="523113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0.</a:t>
            </a:r>
            <a:r>
              <a:rPr sz="1000" spc="-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17905" y="4662932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17905" y="4094734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17905" y="3526663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</a:t>
            </a:r>
            <a:r>
              <a:rPr sz="100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17905" y="2958465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3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978914" y="6532270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686302" y="6532270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393816" y="6532270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101331" y="6532270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808466" y="6532270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652898" y="1301877"/>
            <a:ext cx="128460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20" dirty="0">
                <a:latin typeface="Calibri"/>
                <a:cs typeface="Calibri"/>
              </a:rPr>
              <a:t>Canaria</a:t>
            </a:r>
            <a:r>
              <a:rPr sz="2800" b="1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649471" y="5970854"/>
            <a:ext cx="469176" cy="4700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785366" y="6105347"/>
            <a:ext cx="691032" cy="3488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301869" y="5960579"/>
            <a:ext cx="469264" cy="47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015098" y="5982893"/>
            <a:ext cx="469176" cy="47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757539" y="5970130"/>
            <a:ext cx="469176" cy="47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647496" y="7071868"/>
            <a:ext cx="1815464" cy="187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Las cifras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es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 euros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2" name="object 8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233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8513" y="276859"/>
            <a:ext cx="4427220" cy="45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PR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ESUPUES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GENER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EST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PARA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01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  <a:p>
            <a:pPr marL="2010410">
              <a:lnSpc>
                <a:spcPct val="100000"/>
              </a:lnSpc>
              <a:spcBef>
                <a:spcPts val="165"/>
              </a:spcBef>
            </a:pPr>
            <a:r>
              <a:rPr sz="1100" b="1" dirty="0">
                <a:latin typeface="Calibri"/>
                <a:cs typeface="Calibri"/>
              </a:rPr>
              <a:t>IN</a:t>
            </a:r>
            <a:r>
              <a:rPr sz="1100" b="1" spc="-5" dirty="0">
                <a:latin typeface="Calibri"/>
                <a:cs typeface="Calibri"/>
              </a:rPr>
              <a:t>V</a:t>
            </a:r>
            <a:r>
              <a:rPr sz="1100" b="1" dirty="0">
                <a:latin typeface="Calibri"/>
                <a:cs typeface="Calibri"/>
              </a:rPr>
              <a:t>ER</a:t>
            </a:r>
            <a:r>
              <a:rPr sz="1100" b="1" spc="-10" dirty="0">
                <a:latin typeface="Calibri"/>
                <a:cs typeface="Calibri"/>
              </a:rPr>
              <a:t>S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Ó</a:t>
            </a:r>
            <a:r>
              <a:rPr sz="1100" b="1" dirty="0">
                <a:latin typeface="Calibri"/>
                <a:cs typeface="Calibri"/>
              </a:rPr>
              <a:t>N REGI</a:t>
            </a:r>
            <a:r>
              <a:rPr sz="1100" b="1" spc="-5" dirty="0">
                <a:latin typeface="Calibri"/>
                <a:cs typeface="Calibri"/>
              </a:rPr>
              <a:t>ON</a:t>
            </a:r>
            <a:r>
              <a:rPr sz="1100" b="1" spc="5" dirty="0">
                <a:latin typeface="Calibri"/>
                <a:cs typeface="Calibri"/>
              </a:rPr>
              <a:t>A</a:t>
            </a:r>
            <a:r>
              <a:rPr sz="1100" b="1" dirty="0">
                <a:latin typeface="Calibri"/>
                <a:cs typeface="Calibri"/>
              </a:rPr>
              <a:t>L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ZA</a:t>
            </a:r>
            <a:r>
              <a:rPr sz="1100" b="1" spc="5" dirty="0">
                <a:latin typeface="Calibri"/>
                <a:cs typeface="Calibri"/>
              </a:rPr>
              <a:t>B</a:t>
            </a:r>
            <a:r>
              <a:rPr sz="1100" b="1" dirty="0">
                <a:latin typeface="Calibri"/>
                <a:cs typeface="Calibri"/>
              </a:rPr>
              <a:t>LE </a:t>
            </a:r>
            <a:r>
              <a:rPr sz="1100" b="1" spc="-5" dirty="0">
                <a:latin typeface="Calibri"/>
                <a:cs typeface="Calibri"/>
              </a:rPr>
              <a:t>PE</a:t>
            </a:r>
            <a:r>
              <a:rPr sz="1100" b="1" dirty="0">
                <a:latin typeface="Calibri"/>
                <a:cs typeface="Calibri"/>
              </a:rPr>
              <a:t>R </a:t>
            </a:r>
            <a:r>
              <a:rPr sz="1100" b="1" spc="5" dirty="0">
                <a:latin typeface="Calibri"/>
                <a:cs typeface="Calibri"/>
              </a:rPr>
              <a:t>C</a:t>
            </a:r>
            <a:r>
              <a:rPr sz="1100" b="1" dirty="0">
                <a:latin typeface="Calibri"/>
                <a:cs typeface="Calibri"/>
              </a:rPr>
              <a:t>ÁPITA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32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57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83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08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33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59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84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10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35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60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86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11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37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62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87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13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38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64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89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14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640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65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91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16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41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67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92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18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843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68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94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19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45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970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95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021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46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072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097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22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148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173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199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224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249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275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300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326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351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376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402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427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453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478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503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529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554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580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05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630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656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681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707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732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757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783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808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834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859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884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910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935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961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986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011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037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062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088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113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138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164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189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215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240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65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91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316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342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367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392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418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443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469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494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519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545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570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596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621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646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672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697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723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748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773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799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824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850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875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900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926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951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977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002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027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053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078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104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129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154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180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205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231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256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281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307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332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358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383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408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434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4459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4485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4510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535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561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586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4612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637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4662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688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713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4739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764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789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815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840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866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891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916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942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967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993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018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043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069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094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120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145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170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5196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5221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247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272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297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323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5348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374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399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424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450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5475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501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526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551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577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602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5628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5653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678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704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729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5755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780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805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831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856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882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907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5932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5958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983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009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034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6059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085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110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136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6161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6186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212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237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6263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6288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6313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339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364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63901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64155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64409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4663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491732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48" y="0"/>
                </a:moveTo>
                <a:lnTo>
                  <a:pt x="0" y="0"/>
                </a:lnTo>
                <a:lnTo>
                  <a:pt x="0" y="6349"/>
                </a:lnTo>
                <a:lnTo>
                  <a:pt x="19048" y="6349"/>
                </a:lnTo>
                <a:lnTo>
                  <a:pt x="19048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6517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6542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6567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6593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618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644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669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694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720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745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771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796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821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847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872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898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923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948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974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999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025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050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075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101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7126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7152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7177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202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228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253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279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304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329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355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380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406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431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456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482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507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533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558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583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609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634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660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685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710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7736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7761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7787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7812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7837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7863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7888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7914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7939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7964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7990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8015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8041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8066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8091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8117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8142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8168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8193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8218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8244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8269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8295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8320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8345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8371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396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8422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8447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8472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8498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8523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8549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8574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599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8625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8650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8676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8701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8726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8752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8777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8803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828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853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879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8904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930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8955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8980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9006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9031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9057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9082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9107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9133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9158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9184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9209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9234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9260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9285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9311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9336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9361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9387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9412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9438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9463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9488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9514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9539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9565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9590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9615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9641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96667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96921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97175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97429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9768330" y="551065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9793730" y="5510657"/>
            <a:ext cx="8890" cy="6350"/>
          </a:xfrm>
          <a:custGeom>
            <a:avLst/>
            <a:gdLst/>
            <a:ahLst/>
            <a:cxnLst/>
            <a:rect l="l" t="t" r="r" b="b"/>
            <a:pathLst>
              <a:path w="8890" h="6350">
                <a:moveTo>
                  <a:pt x="8637" y="0"/>
                </a:moveTo>
                <a:lnTo>
                  <a:pt x="0" y="0"/>
                </a:lnTo>
                <a:lnTo>
                  <a:pt x="0" y="6349"/>
                </a:lnTo>
                <a:lnTo>
                  <a:pt x="8637" y="6349"/>
                </a:lnTo>
                <a:lnTo>
                  <a:pt x="8637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1132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1157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1183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1208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1233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1259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1284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1310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1335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1360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1386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1411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1437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1462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1487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1513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1538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1564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1589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1614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1640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1665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1691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1716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1741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1767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1792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1818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1843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1868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1894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1919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1945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1970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1995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2021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2046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2072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2097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2122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2148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2173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2199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2224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2249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2275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2300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2326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2351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2376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2402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2427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2453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2478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503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529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2554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2580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2605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2630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2656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2681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2707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2732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2757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2783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2808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2834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2859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2884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2910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2935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2961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2986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3011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3037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3062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3088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3113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3138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3164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3189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3215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3240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3265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3291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3316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3342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3367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3392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3418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3443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3469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3494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3519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3545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3570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3596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3621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3646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3672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3697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3723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3748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3773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3799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3824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3850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3875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3900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3926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3951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3977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4002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4027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4053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4078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4104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4129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4154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4180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4205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4231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4256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4281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4307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4332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4358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4383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4408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4434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4459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4485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4510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4535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4561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4586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4612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4637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4662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4688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4713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4739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4764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4789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4815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4840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4866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4891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4916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4942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4967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4993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5018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5043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5069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5094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5120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5145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5170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5196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5221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5247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5272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5297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5323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5348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5374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5399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5424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5450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5475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5501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5526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5551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5577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5602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5628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5653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5678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5704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5729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5755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5780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5805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5831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5856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5882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5907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5932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5958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5983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6009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6034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6059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6085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6110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6136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6161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6186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6212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6237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6263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6288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6313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6339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6364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63901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64155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64409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64663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6491732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48" y="0"/>
                </a:moveTo>
                <a:lnTo>
                  <a:pt x="0" y="0"/>
                </a:lnTo>
                <a:lnTo>
                  <a:pt x="0" y="6350"/>
                </a:lnTo>
                <a:lnTo>
                  <a:pt x="19048" y="6350"/>
                </a:lnTo>
                <a:lnTo>
                  <a:pt x="19048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6517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6542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6567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6593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6618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6644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6669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6694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6720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6745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6771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6796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6821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6847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6872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6898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6923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6948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6974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6999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7025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7050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7075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7101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7126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7152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7177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7202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7228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7253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7279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7304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7329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7355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7380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7406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7431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7456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7482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7507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7533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7558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7583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7609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7634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7660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7685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7710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7736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7761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7787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7812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7837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7863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7888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7914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7939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7964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7990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8015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8041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8066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8091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8117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8142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8168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8193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8218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8244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8269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8295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8320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8345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8371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8396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8422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8447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8472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8498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8523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8549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8574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8599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8625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8650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8676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8701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8726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8752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8777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8803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8828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8853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8879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8904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8930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8955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8980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9006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9031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9057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9082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9107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9133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9158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9184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9209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9234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9260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9285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9311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9336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9361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9387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9412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9438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9463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9488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9514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9539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9565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9590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9615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9641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96667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96921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97175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97429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9768330" y="491782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9793730" y="4917821"/>
            <a:ext cx="8890" cy="6350"/>
          </a:xfrm>
          <a:custGeom>
            <a:avLst/>
            <a:gdLst/>
            <a:ahLst/>
            <a:cxnLst/>
            <a:rect l="l" t="t" r="r" b="b"/>
            <a:pathLst>
              <a:path w="8890" h="6350">
                <a:moveTo>
                  <a:pt x="8637" y="0"/>
                </a:moveTo>
                <a:lnTo>
                  <a:pt x="0" y="0"/>
                </a:lnTo>
                <a:lnTo>
                  <a:pt x="0" y="6350"/>
                </a:lnTo>
                <a:lnTo>
                  <a:pt x="8637" y="6350"/>
                </a:lnTo>
                <a:lnTo>
                  <a:pt x="8637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1132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1157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1183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1208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1233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1259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1284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1310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1335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1360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1386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1411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1437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1462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1487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1513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1538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1564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1589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1614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1640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1665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1691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1716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1741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1767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1792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1818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1843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1868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1894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1919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1945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1970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1995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2021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2046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2072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2097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2122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2148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2173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2199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2224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2249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2275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2300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2326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2351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2376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2402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2427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2453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2478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2503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2529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2554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2580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2605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2630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2656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2681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2707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2732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2757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2783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2808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2834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2859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2884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2910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2935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2961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2986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3011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3037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3062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3088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3113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3138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3164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3189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3215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3240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3265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3291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3316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3342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3367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3392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3418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3443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3469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3494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3519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3545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3570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3596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3621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3646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3672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3697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3723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3748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3773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3799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3824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3850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3875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3900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3926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3951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3977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4002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4027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4053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4078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4104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4129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4154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4180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4205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4231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4256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4281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4307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4332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4358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4383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4408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4434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4459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4485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4510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4535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4561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4586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4612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4637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4662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4688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4713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4739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4764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4789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4815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4840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4866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4891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36" name="object 836"/>
          <p:cNvSpPr/>
          <p:nvPr/>
        </p:nvSpPr>
        <p:spPr>
          <a:xfrm>
            <a:off x="4916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4942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4967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4993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5018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5043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5069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5094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5120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5145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5170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5196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5221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5247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5272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5297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5323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5348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5374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5399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5424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5450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5475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5501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5526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61" name="object 861"/>
          <p:cNvSpPr/>
          <p:nvPr/>
        </p:nvSpPr>
        <p:spPr>
          <a:xfrm>
            <a:off x="5551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62" name="object 862"/>
          <p:cNvSpPr/>
          <p:nvPr/>
        </p:nvSpPr>
        <p:spPr>
          <a:xfrm>
            <a:off x="5577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5602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64" name="object 864"/>
          <p:cNvSpPr/>
          <p:nvPr/>
        </p:nvSpPr>
        <p:spPr>
          <a:xfrm>
            <a:off x="5628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65" name="object 865"/>
          <p:cNvSpPr/>
          <p:nvPr/>
        </p:nvSpPr>
        <p:spPr>
          <a:xfrm>
            <a:off x="5653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66" name="object 866"/>
          <p:cNvSpPr/>
          <p:nvPr/>
        </p:nvSpPr>
        <p:spPr>
          <a:xfrm>
            <a:off x="5678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67" name="object 867"/>
          <p:cNvSpPr/>
          <p:nvPr/>
        </p:nvSpPr>
        <p:spPr>
          <a:xfrm>
            <a:off x="5704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68" name="object 868"/>
          <p:cNvSpPr/>
          <p:nvPr/>
        </p:nvSpPr>
        <p:spPr>
          <a:xfrm>
            <a:off x="5729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69" name="object 869"/>
          <p:cNvSpPr/>
          <p:nvPr/>
        </p:nvSpPr>
        <p:spPr>
          <a:xfrm>
            <a:off x="5755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70" name="object 870"/>
          <p:cNvSpPr/>
          <p:nvPr/>
        </p:nvSpPr>
        <p:spPr>
          <a:xfrm>
            <a:off x="5780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71" name="object 871"/>
          <p:cNvSpPr/>
          <p:nvPr/>
        </p:nvSpPr>
        <p:spPr>
          <a:xfrm>
            <a:off x="5805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72" name="object 872"/>
          <p:cNvSpPr/>
          <p:nvPr/>
        </p:nvSpPr>
        <p:spPr>
          <a:xfrm>
            <a:off x="5831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73" name="object 873"/>
          <p:cNvSpPr/>
          <p:nvPr/>
        </p:nvSpPr>
        <p:spPr>
          <a:xfrm>
            <a:off x="5856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5882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5907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5932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5958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5983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6009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6034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6059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6085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6110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6136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6161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6" name="object 886"/>
          <p:cNvSpPr/>
          <p:nvPr/>
        </p:nvSpPr>
        <p:spPr>
          <a:xfrm>
            <a:off x="6186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7" name="object 887"/>
          <p:cNvSpPr/>
          <p:nvPr/>
        </p:nvSpPr>
        <p:spPr>
          <a:xfrm>
            <a:off x="6212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8" name="object 888"/>
          <p:cNvSpPr/>
          <p:nvPr/>
        </p:nvSpPr>
        <p:spPr>
          <a:xfrm>
            <a:off x="6237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89" name="object 889"/>
          <p:cNvSpPr/>
          <p:nvPr/>
        </p:nvSpPr>
        <p:spPr>
          <a:xfrm>
            <a:off x="6263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0" name="object 890"/>
          <p:cNvSpPr/>
          <p:nvPr/>
        </p:nvSpPr>
        <p:spPr>
          <a:xfrm>
            <a:off x="6288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1" name="object 891"/>
          <p:cNvSpPr/>
          <p:nvPr/>
        </p:nvSpPr>
        <p:spPr>
          <a:xfrm>
            <a:off x="6313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2" name="object 892"/>
          <p:cNvSpPr/>
          <p:nvPr/>
        </p:nvSpPr>
        <p:spPr>
          <a:xfrm>
            <a:off x="6339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3" name="object 893"/>
          <p:cNvSpPr/>
          <p:nvPr/>
        </p:nvSpPr>
        <p:spPr>
          <a:xfrm>
            <a:off x="6364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4" name="object 894"/>
          <p:cNvSpPr/>
          <p:nvPr/>
        </p:nvSpPr>
        <p:spPr>
          <a:xfrm>
            <a:off x="63901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64155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64409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64663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6491732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48" y="0"/>
                </a:moveTo>
                <a:lnTo>
                  <a:pt x="0" y="0"/>
                </a:lnTo>
                <a:lnTo>
                  <a:pt x="0" y="6349"/>
                </a:lnTo>
                <a:lnTo>
                  <a:pt x="19048" y="6349"/>
                </a:lnTo>
                <a:lnTo>
                  <a:pt x="19048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6517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6542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6567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6593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6618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4" name="object 904"/>
          <p:cNvSpPr/>
          <p:nvPr/>
        </p:nvSpPr>
        <p:spPr>
          <a:xfrm>
            <a:off x="6644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5" name="object 905"/>
          <p:cNvSpPr/>
          <p:nvPr/>
        </p:nvSpPr>
        <p:spPr>
          <a:xfrm>
            <a:off x="6669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6" name="object 906"/>
          <p:cNvSpPr/>
          <p:nvPr/>
        </p:nvSpPr>
        <p:spPr>
          <a:xfrm>
            <a:off x="6694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7" name="object 907"/>
          <p:cNvSpPr/>
          <p:nvPr/>
        </p:nvSpPr>
        <p:spPr>
          <a:xfrm>
            <a:off x="6720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8" name="object 908"/>
          <p:cNvSpPr/>
          <p:nvPr/>
        </p:nvSpPr>
        <p:spPr>
          <a:xfrm>
            <a:off x="6745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09" name="object 909"/>
          <p:cNvSpPr/>
          <p:nvPr/>
        </p:nvSpPr>
        <p:spPr>
          <a:xfrm>
            <a:off x="6771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0" name="object 910"/>
          <p:cNvSpPr/>
          <p:nvPr/>
        </p:nvSpPr>
        <p:spPr>
          <a:xfrm>
            <a:off x="6796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1" name="object 911"/>
          <p:cNvSpPr/>
          <p:nvPr/>
        </p:nvSpPr>
        <p:spPr>
          <a:xfrm>
            <a:off x="6821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2" name="object 912"/>
          <p:cNvSpPr/>
          <p:nvPr/>
        </p:nvSpPr>
        <p:spPr>
          <a:xfrm>
            <a:off x="6847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3" name="object 913"/>
          <p:cNvSpPr/>
          <p:nvPr/>
        </p:nvSpPr>
        <p:spPr>
          <a:xfrm>
            <a:off x="6872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4" name="object 914"/>
          <p:cNvSpPr/>
          <p:nvPr/>
        </p:nvSpPr>
        <p:spPr>
          <a:xfrm>
            <a:off x="6898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5" name="object 915"/>
          <p:cNvSpPr/>
          <p:nvPr/>
        </p:nvSpPr>
        <p:spPr>
          <a:xfrm>
            <a:off x="6923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6" name="object 916"/>
          <p:cNvSpPr/>
          <p:nvPr/>
        </p:nvSpPr>
        <p:spPr>
          <a:xfrm>
            <a:off x="6948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7" name="object 917"/>
          <p:cNvSpPr/>
          <p:nvPr/>
        </p:nvSpPr>
        <p:spPr>
          <a:xfrm>
            <a:off x="6974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8" name="object 918"/>
          <p:cNvSpPr/>
          <p:nvPr/>
        </p:nvSpPr>
        <p:spPr>
          <a:xfrm>
            <a:off x="6999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7025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7050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1" name="object 921"/>
          <p:cNvSpPr/>
          <p:nvPr/>
        </p:nvSpPr>
        <p:spPr>
          <a:xfrm>
            <a:off x="7075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2" name="object 922"/>
          <p:cNvSpPr/>
          <p:nvPr/>
        </p:nvSpPr>
        <p:spPr>
          <a:xfrm>
            <a:off x="7101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3" name="object 923"/>
          <p:cNvSpPr/>
          <p:nvPr/>
        </p:nvSpPr>
        <p:spPr>
          <a:xfrm>
            <a:off x="7126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4" name="object 924"/>
          <p:cNvSpPr/>
          <p:nvPr/>
        </p:nvSpPr>
        <p:spPr>
          <a:xfrm>
            <a:off x="7152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5" name="object 925"/>
          <p:cNvSpPr/>
          <p:nvPr/>
        </p:nvSpPr>
        <p:spPr>
          <a:xfrm>
            <a:off x="7177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6" name="object 926"/>
          <p:cNvSpPr/>
          <p:nvPr/>
        </p:nvSpPr>
        <p:spPr>
          <a:xfrm>
            <a:off x="7202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7" name="object 927"/>
          <p:cNvSpPr/>
          <p:nvPr/>
        </p:nvSpPr>
        <p:spPr>
          <a:xfrm>
            <a:off x="7228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8" name="object 928"/>
          <p:cNvSpPr/>
          <p:nvPr/>
        </p:nvSpPr>
        <p:spPr>
          <a:xfrm>
            <a:off x="7253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29" name="object 929"/>
          <p:cNvSpPr/>
          <p:nvPr/>
        </p:nvSpPr>
        <p:spPr>
          <a:xfrm>
            <a:off x="7279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30" name="object 930"/>
          <p:cNvSpPr/>
          <p:nvPr/>
        </p:nvSpPr>
        <p:spPr>
          <a:xfrm>
            <a:off x="7304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31" name="object 931"/>
          <p:cNvSpPr/>
          <p:nvPr/>
        </p:nvSpPr>
        <p:spPr>
          <a:xfrm>
            <a:off x="7329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32" name="object 932"/>
          <p:cNvSpPr/>
          <p:nvPr/>
        </p:nvSpPr>
        <p:spPr>
          <a:xfrm>
            <a:off x="7355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33" name="object 933"/>
          <p:cNvSpPr/>
          <p:nvPr/>
        </p:nvSpPr>
        <p:spPr>
          <a:xfrm>
            <a:off x="7380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34" name="object 934"/>
          <p:cNvSpPr/>
          <p:nvPr/>
        </p:nvSpPr>
        <p:spPr>
          <a:xfrm>
            <a:off x="7406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35" name="object 935"/>
          <p:cNvSpPr/>
          <p:nvPr/>
        </p:nvSpPr>
        <p:spPr>
          <a:xfrm>
            <a:off x="7431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36" name="object 936"/>
          <p:cNvSpPr/>
          <p:nvPr/>
        </p:nvSpPr>
        <p:spPr>
          <a:xfrm>
            <a:off x="7456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37" name="object 937"/>
          <p:cNvSpPr/>
          <p:nvPr/>
        </p:nvSpPr>
        <p:spPr>
          <a:xfrm>
            <a:off x="7482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38" name="object 938"/>
          <p:cNvSpPr/>
          <p:nvPr/>
        </p:nvSpPr>
        <p:spPr>
          <a:xfrm>
            <a:off x="7507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39" name="object 939"/>
          <p:cNvSpPr/>
          <p:nvPr/>
        </p:nvSpPr>
        <p:spPr>
          <a:xfrm>
            <a:off x="7533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0" name="object 940"/>
          <p:cNvSpPr/>
          <p:nvPr/>
        </p:nvSpPr>
        <p:spPr>
          <a:xfrm>
            <a:off x="7558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1" name="object 941"/>
          <p:cNvSpPr/>
          <p:nvPr/>
        </p:nvSpPr>
        <p:spPr>
          <a:xfrm>
            <a:off x="7583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2" name="object 942"/>
          <p:cNvSpPr/>
          <p:nvPr/>
        </p:nvSpPr>
        <p:spPr>
          <a:xfrm>
            <a:off x="7609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7634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7660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7685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6" name="object 946"/>
          <p:cNvSpPr/>
          <p:nvPr/>
        </p:nvSpPr>
        <p:spPr>
          <a:xfrm>
            <a:off x="7710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7" name="object 947"/>
          <p:cNvSpPr/>
          <p:nvPr/>
        </p:nvSpPr>
        <p:spPr>
          <a:xfrm>
            <a:off x="7736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8" name="object 948"/>
          <p:cNvSpPr/>
          <p:nvPr/>
        </p:nvSpPr>
        <p:spPr>
          <a:xfrm>
            <a:off x="7761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9" name="object 949"/>
          <p:cNvSpPr/>
          <p:nvPr/>
        </p:nvSpPr>
        <p:spPr>
          <a:xfrm>
            <a:off x="7787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50" name="object 950"/>
          <p:cNvSpPr/>
          <p:nvPr/>
        </p:nvSpPr>
        <p:spPr>
          <a:xfrm>
            <a:off x="7812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51" name="object 951"/>
          <p:cNvSpPr/>
          <p:nvPr/>
        </p:nvSpPr>
        <p:spPr>
          <a:xfrm>
            <a:off x="7837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52" name="object 952"/>
          <p:cNvSpPr/>
          <p:nvPr/>
        </p:nvSpPr>
        <p:spPr>
          <a:xfrm>
            <a:off x="7863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53" name="object 953"/>
          <p:cNvSpPr/>
          <p:nvPr/>
        </p:nvSpPr>
        <p:spPr>
          <a:xfrm>
            <a:off x="7888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54" name="object 954"/>
          <p:cNvSpPr/>
          <p:nvPr/>
        </p:nvSpPr>
        <p:spPr>
          <a:xfrm>
            <a:off x="7914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55" name="object 955"/>
          <p:cNvSpPr/>
          <p:nvPr/>
        </p:nvSpPr>
        <p:spPr>
          <a:xfrm>
            <a:off x="7939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56" name="object 956"/>
          <p:cNvSpPr/>
          <p:nvPr/>
        </p:nvSpPr>
        <p:spPr>
          <a:xfrm>
            <a:off x="7964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57" name="object 957"/>
          <p:cNvSpPr/>
          <p:nvPr/>
        </p:nvSpPr>
        <p:spPr>
          <a:xfrm>
            <a:off x="7990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58" name="object 958"/>
          <p:cNvSpPr/>
          <p:nvPr/>
        </p:nvSpPr>
        <p:spPr>
          <a:xfrm>
            <a:off x="8015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59" name="object 959"/>
          <p:cNvSpPr/>
          <p:nvPr/>
        </p:nvSpPr>
        <p:spPr>
          <a:xfrm>
            <a:off x="8041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8066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8091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62" name="object 962"/>
          <p:cNvSpPr/>
          <p:nvPr/>
        </p:nvSpPr>
        <p:spPr>
          <a:xfrm>
            <a:off x="8117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8142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8168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8193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8218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67" name="object 967"/>
          <p:cNvSpPr/>
          <p:nvPr/>
        </p:nvSpPr>
        <p:spPr>
          <a:xfrm>
            <a:off x="8244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68" name="object 968"/>
          <p:cNvSpPr/>
          <p:nvPr/>
        </p:nvSpPr>
        <p:spPr>
          <a:xfrm>
            <a:off x="8269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69" name="object 969"/>
          <p:cNvSpPr/>
          <p:nvPr/>
        </p:nvSpPr>
        <p:spPr>
          <a:xfrm>
            <a:off x="8295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70" name="object 970"/>
          <p:cNvSpPr/>
          <p:nvPr/>
        </p:nvSpPr>
        <p:spPr>
          <a:xfrm>
            <a:off x="8320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71" name="object 971"/>
          <p:cNvSpPr/>
          <p:nvPr/>
        </p:nvSpPr>
        <p:spPr>
          <a:xfrm>
            <a:off x="8345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72" name="object 972"/>
          <p:cNvSpPr/>
          <p:nvPr/>
        </p:nvSpPr>
        <p:spPr>
          <a:xfrm>
            <a:off x="8371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73" name="object 973"/>
          <p:cNvSpPr/>
          <p:nvPr/>
        </p:nvSpPr>
        <p:spPr>
          <a:xfrm>
            <a:off x="8396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74" name="object 974"/>
          <p:cNvSpPr/>
          <p:nvPr/>
        </p:nvSpPr>
        <p:spPr>
          <a:xfrm>
            <a:off x="8422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8447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8472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77" name="object 977"/>
          <p:cNvSpPr/>
          <p:nvPr/>
        </p:nvSpPr>
        <p:spPr>
          <a:xfrm>
            <a:off x="8498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8523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8549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8574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8599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8625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8650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8676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85" name="object 985"/>
          <p:cNvSpPr/>
          <p:nvPr/>
        </p:nvSpPr>
        <p:spPr>
          <a:xfrm>
            <a:off x="8701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86" name="object 986"/>
          <p:cNvSpPr/>
          <p:nvPr/>
        </p:nvSpPr>
        <p:spPr>
          <a:xfrm>
            <a:off x="8726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87" name="object 987"/>
          <p:cNvSpPr/>
          <p:nvPr/>
        </p:nvSpPr>
        <p:spPr>
          <a:xfrm>
            <a:off x="8752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88" name="object 988"/>
          <p:cNvSpPr/>
          <p:nvPr/>
        </p:nvSpPr>
        <p:spPr>
          <a:xfrm>
            <a:off x="8777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89" name="object 989"/>
          <p:cNvSpPr/>
          <p:nvPr/>
        </p:nvSpPr>
        <p:spPr>
          <a:xfrm>
            <a:off x="8803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8828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8853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8879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93" name="object 993"/>
          <p:cNvSpPr/>
          <p:nvPr/>
        </p:nvSpPr>
        <p:spPr>
          <a:xfrm>
            <a:off x="8904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94" name="object 994"/>
          <p:cNvSpPr/>
          <p:nvPr/>
        </p:nvSpPr>
        <p:spPr>
          <a:xfrm>
            <a:off x="8930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95" name="object 995"/>
          <p:cNvSpPr/>
          <p:nvPr/>
        </p:nvSpPr>
        <p:spPr>
          <a:xfrm>
            <a:off x="8955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96" name="object 996"/>
          <p:cNvSpPr/>
          <p:nvPr/>
        </p:nvSpPr>
        <p:spPr>
          <a:xfrm>
            <a:off x="8980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97" name="object 997"/>
          <p:cNvSpPr/>
          <p:nvPr/>
        </p:nvSpPr>
        <p:spPr>
          <a:xfrm>
            <a:off x="9006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9031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9057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9082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9107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9133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9158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9184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05" name="object 1005"/>
          <p:cNvSpPr/>
          <p:nvPr/>
        </p:nvSpPr>
        <p:spPr>
          <a:xfrm>
            <a:off x="9209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06" name="object 1006"/>
          <p:cNvSpPr/>
          <p:nvPr/>
        </p:nvSpPr>
        <p:spPr>
          <a:xfrm>
            <a:off x="9234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9260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9285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9311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9336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9361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12" name="object 1012"/>
          <p:cNvSpPr/>
          <p:nvPr/>
        </p:nvSpPr>
        <p:spPr>
          <a:xfrm>
            <a:off x="9387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9412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9438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15" name="object 1015"/>
          <p:cNvSpPr/>
          <p:nvPr/>
        </p:nvSpPr>
        <p:spPr>
          <a:xfrm>
            <a:off x="9463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16" name="object 1016"/>
          <p:cNvSpPr/>
          <p:nvPr/>
        </p:nvSpPr>
        <p:spPr>
          <a:xfrm>
            <a:off x="9488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9514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9539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9565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9590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9615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9641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96667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96921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25" name="object 1025"/>
          <p:cNvSpPr/>
          <p:nvPr/>
        </p:nvSpPr>
        <p:spPr>
          <a:xfrm>
            <a:off x="97175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26" name="object 1026"/>
          <p:cNvSpPr/>
          <p:nvPr/>
        </p:nvSpPr>
        <p:spPr>
          <a:xfrm>
            <a:off x="97429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9768330" y="4324985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49"/>
                </a:lnTo>
                <a:lnTo>
                  <a:pt x="19050" y="6349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28" name="object 1028"/>
          <p:cNvSpPr/>
          <p:nvPr/>
        </p:nvSpPr>
        <p:spPr>
          <a:xfrm>
            <a:off x="9793730" y="4324985"/>
            <a:ext cx="8890" cy="6350"/>
          </a:xfrm>
          <a:custGeom>
            <a:avLst/>
            <a:gdLst/>
            <a:ahLst/>
            <a:cxnLst/>
            <a:rect l="l" t="t" r="r" b="b"/>
            <a:pathLst>
              <a:path w="8890" h="6350">
                <a:moveTo>
                  <a:pt x="8637" y="0"/>
                </a:moveTo>
                <a:lnTo>
                  <a:pt x="0" y="0"/>
                </a:lnTo>
                <a:lnTo>
                  <a:pt x="0" y="6349"/>
                </a:lnTo>
                <a:lnTo>
                  <a:pt x="8637" y="6349"/>
                </a:lnTo>
                <a:lnTo>
                  <a:pt x="8637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29" name="object 1029"/>
          <p:cNvSpPr/>
          <p:nvPr/>
        </p:nvSpPr>
        <p:spPr>
          <a:xfrm>
            <a:off x="1132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1157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1183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32" name="object 1032"/>
          <p:cNvSpPr/>
          <p:nvPr/>
        </p:nvSpPr>
        <p:spPr>
          <a:xfrm>
            <a:off x="1208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1233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1259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35" name="object 1035"/>
          <p:cNvSpPr/>
          <p:nvPr/>
        </p:nvSpPr>
        <p:spPr>
          <a:xfrm>
            <a:off x="1284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36" name="object 1036"/>
          <p:cNvSpPr/>
          <p:nvPr/>
        </p:nvSpPr>
        <p:spPr>
          <a:xfrm>
            <a:off x="1310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1335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38" name="object 1038"/>
          <p:cNvSpPr/>
          <p:nvPr/>
        </p:nvSpPr>
        <p:spPr>
          <a:xfrm>
            <a:off x="1360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1386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1411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41" name="object 1041"/>
          <p:cNvSpPr/>
          <p:nvPr/>
        </p:nvSpPr>
        <p:spPr>
          <a:xfrm>
            <a:off x="1437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42" name="object 1042"/>
          <p:cNvSpPr/>
          <p:nvPr/>
        </p:nvSpPr>
        <p:spPr>
          <a:xfrm>
            <a:off x="1462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1487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1513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45" name="object 1045"/>
          <p:cNvSpPr/>
          <p:nvPr/>
        </p:nvSpPr>
        <p:spPr>
          <a:xfrm>
            <a:off x="1538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46" name="object 1046"/>
          <p:cNvSpPr/>
          <p:nvPr/>
        </p:nvSpPr>
        <p:spPr>
          <a:xfrm>
            <a:off x="1564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1589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48" name="object 1048"/>
          <p:cNvSpPr/>
          <p:nvPr/>
        </p:nvSpPr>
        <p:spPr>
          <a:xfrm>
            <a:off x="1614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49" name="object 1049"/>
          <p:cNvSpPr/>
          <p:nvPr/>
        </p:nvSpPr>
        <p:spPr>
          <a:xfrm>
            <a:off x="1640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1665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1691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52" name="object 1052"/>
          <p:cNvSpPr/>
          <p:nvPr/>
        </p:nvSpPr>
        <p:spPr>
          <a:xfrm>
            <a:off x="1716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53" name="object 1053"/>
          <p:cNvSpPr/>
          <p:nvPr/>
        </p:nvSpPr>
        <p:spPr>
          <a:xfrm>
            <a:off x="1741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54" name="object 1054"/>
          <p:cNvSpPr/>
          <p:nvPr/>
        </p:nvSpPr>
        <p:spPr>
          <a:xfrm>
            <a:off x="1767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55" name="object 1055"/>
          <p:cNvSpPr/>
          <p:nvPr/>
        </p:nvSpPr>
        <p:spPr>
          <a:xfrm>
            <a:off x="1792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56" name="object 1056"/>
          <p:cNvSpPr/>
          <p:nvPr/>
        </p:nvSpPr>
        <p:spPr>
          <a:xfrm>
            <a:off x="1818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57" name="object 1057"/>
          <p:cNvSpPr/>
          <p:nvPr/>
        </p:nvSpPr>
        <p:spPr>
          <a:xfrm>
            <a:off x="1843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58" name="object 1058"/>
          <p:cNvSpPr/>
          <p:nvPr/>
        </p:nvSpPr>
        <p:spPr>
          <a:xfrm>
            <a:off x="1868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59" name="object 1059"/>
          <p:cNvSpPr/>
          <p:nvPr/>
        </p:nvSpPr>
        <p:spPr>
          <a:xfrm>
            <a:off x="1894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60" name="object 1060"/>
          <p:cNvSpPr/>
          <p:nvPr/>
        </p:nvSpPr>
        <p:spPr>
          <a:xfrm>
            <a:off x="1919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61" name="object 1061"/>
          <p:cNvSpPr/>
          <p:nvPr/>
        </p:nvSpPr>
        <p:spPr>
          <a:xfrm>
            <a:off x="1945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62" name="object 1062"/>
          <p:cNvSpPr/>
          <p:nvPr/>
        </p:nvSpPr>
        <p:spPr>
          <a:xfrm>
            <a:off x="1970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63" name="object 1063"/>
          <p:cNvSpPr/>
          <p:nvPr/>
        </p:nvSpPr>
        <p:spPr>
          <a:xfrm>
            <a:off x="1995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64" name="object 1064"/>
          <p:cNvSpPr/>
          <p:nvPr/>
        </p:nvSpPr>
        <p:spPr>
          <a:xfrm>
            <a:off x="2021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65" name="object 1065"/>
          <p:cNvSpPr/>
          <p:nvPr/>
        </p:nvSpPr>
        <p:spPr>
          <a:xfrm>
            <a:off x="2046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66" name="object 1066"/>
          <p:cNvSpPr/>
          <p:nvPr/>
        </p:nvSpPr>
        <p:spPr>
          <a:xfrm>
            <a:off x="2072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67" name="object 1067"/>
          <p:cNvSpPr/>
          <p:nvPr/>
        </p:nvSpPr>
        <p:spPr>
          <a:xfrm>
            <a:off x="2097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68" name="object 1068"/>
          <p:cNvSpPr/>
          <p:nvPr/>
        </p:nvSpPr>
        <p:spPr>
          <a:xfrm>
            <a:off x="2122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69" name="object 1069"/>
          <p:cNvSpPr/>
          <p:nvPr/>
        </p:nvSpPr>
        <p:spPr>
          <a:xfrm>
            <a:off x="2148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70" name="object 1070"/>
          <p:cNvSpPr/>
          <p:nvPr/>
        </p:nvSpPr>
        <p:spPr>
          <a:xfrm>
            <a:off x="2173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71" name="object 1071"/>
          <p:cNvSpPr/>
          <p:nvPr/>
        </p:nvSpPr>
        <p:spPr>
          <a:xfrm>
            <a:off x="2199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72" name="object 1072"/>
          <p:cNvSpPr/>
          <p:nvPr/>
        </p:nvSpPr>
        <p:spPr>
          <a:xfrm>
            <a:off x="2224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73" name="object 1073"/>
          <p:cNvSpPr/>
          <p:nvPr/>
        </p:nvSpPr>
        <p:spPr>
          <a:xfrm>
            <a:off x="2249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74" name="object 1074"/>
          <p:cNvSpPr/>
          <p:nvPr/>
        </p:nvSpPr>
        <p:spPr>
          <a:xfrm>
            <a:off x="2275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75" name="object 1075"/>
          <p:cNvSpPr/>
          <p:nvPr/>
        </p:nvSpPr>
        <p:spPr>
          <a:xfrm>
            <a:off x="2300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76" name="object 1076"/>
          <p:cNvSpPr/>
          <p:nvPr/>
        </p:nvSpPr>
        <p:spPr>
          <a:xfrm>
            <a:off x="2326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77" name="object 1077"/>
          <p:cNvSpPr/>
          <p:nvPr/>
        </p:nvSpPr>
        <p:spPr>
          <a:xfrm>
            <a:off x="2351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78" name="object 1078"/>
          <p:cNvSpPr/>
          <p:nvPr/>
        </p:nvSpPr>
        <p:spPr>
          <a:xfrm>
            <a:off x="2376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79" name="object 1079"/>
          <p:cNvSpPr/>
          <p:nvPr/>
        </p:nvSpPr>
        <p:spPr>
          <a:xfrm>
            <a:off x="2402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80" name="object 1080"/>
          <p:cNvSpPr/>
          <p:nvPr/>
        </p:nvSpPr>
        <p:spPr>
          <a:xfrm>
            <a:off x="2427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81" name="object 1081"/>
          <p:cNvSpPr/>
          <p:nvPr/>
        </p:nvSpPr>
        <p:spPr>
          <a:xfrm>
            <a:off x="2453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82" name="object 1082"/>
          <p:cNvSpPr/>
          <p:nvPr/>
        </p:nvSpPr>
        <p:spPr>
          <a:xfrm>
            <a:off x="2478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83" name="object 1083"/>
          <p:cNvSpPr/>
          <p:nvPr/>
        </p:nvSpPr>
        <p:spPr>
          <a:xfrm>
            <a:off x="2503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84" name="object 1084"/>
          <p:cNvSpPr/>
          <p:nvPr/>
        </p:nvSpPr>
        <p:spPr>
          <a:xfrm>
            <a:off x="2529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85" name="object 1085"/>
          <p:cNvSpPr/>
          <p:nvPr/>
        </p:nvSpPr>
        <p:spPr>
          <a:xfrm>
            <a:off x="2554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86" name="object 1086"/>
          <p:cNvSpPr/>
          <p:nvPr/>
        </p:nvSpPr>
        <p:spPr>
          <a:xfrm>
            <a:off x="2580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87" name="object 1087"/>
          <p:cNvSpPr/>
          <p:nvPr/>
        </p:nvSpPr>
        <p:spPr>
          <a:xfrm>
            <a:off x="2605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88" name="object 1088"/>
          <p:cNvSpPr/>
          <p:nvPr/>
        </p:nvSpPr>
        <p:spPr>
          <a:xfrm>
            <a:off x="2630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89" name="object 1089"/>
          <p:cNvSpPr/>
          <p:nvPr/>
        </p:nvSpPr>
        <p:spPr>
          <a:xfrm>
            <a:off x="2656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90" name="object 1090"/>
          <p:cNvSpPr/>
          <p:nvPr/>
        </p:nvSpPr>
        <p:spPr>
          <a:xfrm>
            <a:off x="2681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91" name="object 1091"/>
          <p:cNvSpPr/>
          <p:nvPr/>
        </p:nvSpPr>
        <p:spPr>
          <a:xfrm>
            <a:off x="2707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92" name="object 1092"/>
          <p:cNvSpPr/>
          <p:nvPr/>
        </p:nvSpPr>
        <p:spPr>
          <a:xfrm>
            <a:off x="2732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93" name="object 1093"/>
          <p:cNvSpPr/>
          <p:nvPr/>
        </p:nvSpPr>
        <p:spPr>
          <a:xfrm>
            <a:off x="2757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94" name="object 1094"/>
          <p:cNvSpPr/>
          <p:nvPr/>
        </p:nvSpPr>
        <p:spPr>
          <a:xfrm>
            <a:off x="2783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95" name="object 1095"/>
          <p:cNvSpPr/>
          <p:nvPr/>
        </p:nvSpPr>
        <p:spPr>
          <a:xfrm>
            <a:off x="2808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96" name="object 1096"/>
          <p:cNvSpPr/>
          <p:nvPr/>
        </p:nvSpPr>
        <p:spPr>
          <a:xfrm>
            <a:off x="2834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97" name="object 1097"/>
          <p:cNvSpPr/>
          <p:nvPr/>
        </p:nvSpPr>
        <p:spPr>
          <a:xfrm>
            <a:off x="2859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98" name="object 1098"/>
          <p:cNvSpPr/>
          <p:nvPr/>
        </p:nvSpPr>
        <p:spPr>
          <a:xfrm>
            <a:off x="2884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99" name="object 1099"/>
          <p:cNvSpPr/>
          <p:nvPr/>
        </p:nvSpPr>
        <p:spPr>
          <a:xfrm>
            <a:off x="2910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00" name="object 1100"/>
          <p:cNvSpPr/>
          <p:nvPr/>
        </p:nvSpPr>
        <p:spPr>
          <a:xfrm>
            <a:off x="2935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01" name="object 1101"/>
          <p:cNvSpPr/>
          <p:nvPr/>
        </p:nvSpPr>
        <p:spPr>
          <a:xfrm>
            <a:off x="2961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02" name="object 1102"/>
          <p:cNvSpPr/>
          <p:nvPr/>
        </p:nvSpPr>
        <p:spPr>
          <a:xfrm>
            <a:off x="2986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03" name="object 1103"/>
          <p:cNvSpPr/>
          <p:nvPr/>
        </p:nvSpPr>
        <p:spPr>
          <a:xfrm>
            <a:off x="3011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04" name="object 1104"/>
          <p:cNvSpPr/>
          <p:nvPr/>
        </p:nvSpPr>
        <p:spPr>
          <a:xfrm>
            <a:off x="3037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05" name="object 1105"/>
          <p:cNvSpPr/>
          <p:nvPr/>
        </p:nvSpPr>
        <p:spPr>
          <a:xfrm>
            <a:off x="3062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06" name="object 1106"/>
          <p:cNvSpPr/>
          <p:nvPr/>
        </p:nvSpPr>
        <p:spPr>
          <a:xfrm>
            <a:off x="3088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07" name="object 1107"/>
          <p:cNvSpPr/>
          <p:nvPr/>
        </p:nvSpPr>
        <p:spPr>
          <a:xfrm>
            <a:off x="3113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08" name="object 1108"/>
          <p:cNvSpPr/>
          <p:nvPr/>
        </p:nvSpPr>
        <p:spPr>
          <a:xfrm>
            <a:off x="3138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09" name="object 1109"/>
          <p:cNvSpPr/>
          <p:nvPr/>
        </p:nvSpPr>
        <p:spPr>
          <a:xfrm>
            <a:off x="3164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10" name="object 1110"/>
          <p:cNvSpPr/>
          <p:nvPr/>
        </p:nvSpPr>
        <p:spPr>
          <a:xfrm>
            <a:off x="3189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11" name="object 1111"/>
          <p:cNvSpPr/>
          <p:nvPr/>
        </p:nvSpPr>
        <p:spPr>
          <a:xfrm>
            <a:off x="3215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12" name="object 1112"/>
          <p:cNvSpPr/>
          <p:nvPr/>
        </p:nvSpPr>
        <p:spPr>
          <a:xfrm>
            <a:off x="3240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13" name="object 1113"/>
          <p:cNvSpPr/>
          <p:nvPr/>
        </p:nvSpPr>
        <p:spPr>
          <a:xfrm>
            <a:off x="3265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14" name="object 1114"/>
          <p:cNvSpPr/>
          <p:nvPr/>
        </p:nvSpPr>
        <p:spPr>
          <a:xfrm>
            <a:off x="3291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15" name="object 1115"/>
          <p:cNvSpPr/>
          <p:nvPr/>
        </p:nvSpPr>
        <p:spPr>
          <a:xfrm>
            <a:off x="3316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16" name="object 1116"/>
          <p:cNvSpPr/>
          <p:nvPr/>
        </p:nvSpPr>
        <p:spPr>
          <a:xfrm>
            <a:off x="3342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17" name="object 1117"/>
          <p:cNvSpPr/>
          <p:nvPr/>
        </p:nvSpPr>
        <p:spPr>
          <a:xfrm>
            <a:off x="3367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18" name="object 1118"/>
          <p:cNvSpPr/>
          <p:nvPr/>
        </p:nvSpPr>
        <p:spPr>
          <a:xfrm>
            <a:off x="3392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19" name="object 1119"/>
          <p:cNvSpPr/>
          <p:nvPr/>
        </p:nvSpPr>
        <p:spPr>
          <a:xfrm>
            <a:off x="3418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20" name="object 1120"/>
          <p:cNvSpPr/>
          <p:nvPr/>
        </p:nvSpPr>
        <p:spPr>
          <a:xfrm>
            <a:off x="3443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21" name="object 1121"/>
          <p:cNvSpPr/>
          <p:nvPr/>
        </p:nvSpPr>
        <p:spPr>
          <a:xfrm>
            <a:off x="3469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22" name="object 1122"/>
          <p:cNvSpPr/>
          <p:nvPr/>
        </p:nvSpPr>
        <p:spPr>
          <a:xfrm>
            <a:off x="3494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23" name="object 1123"/>
          <p:cNvSpPr/>
          <p:nvPr/>
        </p:nvSpPr>
        <p:spPr>
          <a:xfrm>
            <a:off x="3519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24" name="object 1124"/>
          <p:cNvSpPr/>
          <p:nvPr/>
        </p:nvSpPr>
        <p:spPr>
          <a:xfrm>
            <a:off x="3545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25" name="object 1125"/>
          <p:cNvSpPr/>
          <p:nvPr/>
        </p:nvSpPr>
        <p:spPr>
          <a:xfrm>
            <a:off x="3570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26" name="object 1126"/>
          <p:cNvSpPr/>
          <p:nvPr/>
        </p:nvSpPr>
        <p:spPr>
          <a:xfrm>
            <a:off x="3596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27" name="object 1127"/>
          <p:cNvSpPr/>
          <p:nvPr/>
        </p:nvSpPr>
        <p:spPr>
          <a:xfrm>
            <a:off x="3621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28" name="object 1128"/>
          <p:cNvSpPr/>
          <p:nvPr/>
        </p:nvSpPr>
        <p:spPr>
          <a:xfrm>
            <a:off x="3646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29" name="object 1129"/>
          <p:cNvSpPr/>
          <p:nvPr/>
        </p:nvSpPr>
        <p:spPr>
          <a:xfrm>
            <a:off x="3672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0" name="object 1130"/>
          <p:cNvSpPr/>
          <p:nvPr/>
        </p:nvSpPr>
        <p:spPr>
          <a:xfrm>
            <a:off x="3697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1" name="object 1131"/>
          <p:cNvSpPr/>
          <p:nvPr/>
        </p:nvSpPr>
        <p:spPr>
          <a:xfrm>
            <a:off x="3723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2" name="object 1132"/>
          <p:cNvSpPr/>
          <p:nvPr/>
        </p:nvSpPr>
        <p:spPr>
          <a:xfrm>
            <a:off x="3748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3" name="object 1133"/>
          <p:cNvSpPr/>
          <p:nvPr/>
        </p:nvSpPr>
        <p:spPr>
          <a:xfrm>
            <a:off x="3773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4" name="object 1134"/>
          <p:cNvSpPr/>
          <p:nvPr/>
        </p:nvSpPr>
        <p:spPr>
          <a:xfrm>
            <a:off x="3799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5" name="object 1135"/>
          <p:cNvSpPr/>
          <p:nvPr/>
        </p:nvSpPr>
        <p:spPr>
          <a:xfrm>
            <a:off x="3824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6" name="object 1136"/>
          <p:cNvSpPr/>
          <p:nvPr/>
        </p:nvSpPr>
        <p:spPr>
          <a:xfrm>
            <a:off x="3850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7" name="object 1137"/>
          <p:cNvSpPr/>
          <p:nvPr/>
        </p:nvSpPr>
        <p:spPr>
          <a:xfrm>
            <a:off x="3875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8" name="object 1138"/>
          <p:cNvSpPr/>
          <p:nvPr/>
        </p:nvSpPr>
        <p:spPr>
          <a:xfrm>
            <a:off x="3900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9" name="object 1139"/>
          <p:cNvSpPr/>
          <p:nvPr/>
        </p:nvSpPr>
        <p:spPr>
          <a:xfrm>
            <a:off x="3926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0" name="object 1140"/>
          <p:cNvSpPr/>
          <p:nvPr/>
        </p:nvSpPr>
        <p:spPr>
          <a:xfrm>
            <a:off x="3951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1" name="object 1141"/>
          <p:cNvSpPr/>
          <p:nvPr/>
        </p:nvSpPr>
        <p:spPr>
          <a:xfrm>
            <a:off x="3977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2" name="object 1142"/>
          <p:cNvSpPr/>
          <p:nvPr/>
        </p:nvSpPr>
        <p:spPr>
          <a:xfrm>
            <a:off x="4002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3" name="object 1143"/>
          <p:cNvSpPr/>
          <p:nvPr/>
        </p:nvSpPr>
        <p:spPr>
          <a:xfrm>
            <a:off x="4027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4" name="object 1144"/>
          <p:cNvSpPr/>
          <p:nvPr/>
        </p:nvSpPr>
        <p:spPr>
          <a:xfrm>
            <a:off x="4053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5" name="object 1145"/>
          <p:cNvSpPr/>
          <p:nvPr/>
        </p:nvSpPr>
        <p:spPr>
          <a:xfrm>
            <a:off x="4078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6" name="object 1146"/>
          <p:cNvSpPr/>
          <p:nvPr/>
        </p:nvSpPr>
        <p:spPr>
          <a:xfrm>
            <a:off x="4104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7" name="object 1147"/>
          <p:cNvSpPr/>
          <p:nvPr/>
        </p:nvSpPr>
        <p:spPr>
          <a:xfrm>
            <a:off x="4129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8" name="object 1148"/>
          <p:cNvSpPr/>
          <p:nvPr/>
        </p:nvSpPr>
        <p:spPr>
          <a:xfrm>
            <a:off x="4154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9" name="object 1149"/>
          <p:cNvSpPr/>
          <p:nvPr/>
        </p:nvSpPr>
        <p:spPr>
          <a:xfrm>
            <a:off x="4180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50" name="object 1150"/>
          <p:cNvSpPr/>
          <p:nvPr/>
        </p:nvSpPr>
        <p:spPr>
          <a:xfrm>
            <a:off x="4205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51" name="object 1151"/>
          <p:cNvSpPr/>
          <p:nvPr/>
        </p:nvSpPr>
        <p:spPr>
          <a:xfrm>
            <a:off x="4231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52" name="object 1152"/>
          <p:cNvSpPr/>
          <p:nvPr/>
        </p:nvSpPr>
        <p:spPr>
          <a:xfrm>
            <a:off x="4256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53" name="object 1153"/>
          <p:cNvSpPr/>
          <p:nvPr/>
        </p:nvSpPr>
        <p:spPr>
          <a:xfrm>
            <a:off x="4281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54" name="object 1154"/>
          <p:cNvSpPr/>
          <p:nvPr/>
        </p:nvSpPr>
        <p:spPr>
          <a:xfrm>
            <a:off x="4307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55" name="object 1155"/>
          <p:cNvSpPr/>
          <p:nvPr/>
        </p:nvSpPr>
        <p:spPr>
          <a:xfrm>
            <a:off x="4332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56" name="object 1156"/>
          <p:cNvSpPr/>
          <p:nvPr/>
        </p:nvSpPr>
        <p:spPr>
          <a:xfrm>
            <a:off x="4358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57" name="object 1157"/>
          <p:cNvSpPr/>
          <p:nvPr/>
        </p:nvSpPr>
        <p:spPr>
          <a:xfrm>
            <a:off x="4383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58" name="object 1158"/>
          <p:cNvSpPr/>
          <p:nvPr/>
        </p:nvSpPr>
        <p:spPr>
          <a:xfrm>
            <a:off x="4408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59" name="object 1159"/>
          <p:cNvSpPr/>
          <p:nvPr/>
        </p:nvSpPr>
        <p:spPr>
          <a:xfrm>
            <a:off x="4434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60" name="object 1160"/>
          <p:cNvSpPr/>
          <p:nvPr/>
        </p:nvSpPr>
        <p:spPr>
          <a:xfrm>
            <a:off x="4459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61" name="object 1161"/>
          <p:cNvSpPr/>
          <p:nvPr/>
        </p:nvSpPr>
        <p:spPr>
          <a:xfrm>
            <a:off x="4485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62" name="object 1162"/>
          <p:cNvSpPr/>
          <p:nvPr/>
        </p:nvSpPr>
        <p:spPr>
          <a:xfrm>
            <a:off x="4510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63" name="object 1163"/>
          <p:cNvSpPr/>
          <p:nvPr/>
        </p:nvSpPr>
        <p:spPr>
          <a:xfrm>
            <a:off x="4535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64" name="object 1164"/>
          <p:cNvSpPr/>
          <p:nvPr/>
        </p:nvSpPr>
        <p:spPr>
          <a:xfrm>
            <a:off x="4561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65" name="object 1165"/>
          <p:cNvSpPr/>
          <p:nvPr/>
        </p:nvSpPr>
        <p:spPr>
          <a:xfrm>
            <a:off x="4586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66" name="object 1166"/>
          <p:cNvSpPr/>
          <p:nvPr/>
        </p:nvSpPr>
        <p:spPr>
          <a:xfrm>
            <a:off x="4612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67" name="object 1167"/>
          <p:cNvSpPr/>
          <p:nvPr/>
        </p:nvSpPr>
        <p:spPr>
          <a:xfrm>
            <a:off x="4637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68" name="object 1168"/>
          <p:cNvSpPr/>
          <p:nvPr/>
        </p:nvSpPr>
        <p:spPr>
          <a:xfrm>
            <a:off x="4662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69" name="object 1169"/>
          <p:cNvSpPr/>
          <p:nvPr/>
        </p:nvSpPr>
        <p:spPr>
          <a:xfrm>
            <a:off x="4688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70" name="object 1170"/>
          <p:cNvSpPr/>
          <p:nvPr/>
        </p:nvSpPr>
        <p:spPr>
          <a:xfrm>
            <a:off x="4713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71" name="object 1171"/>
          <p:cNvSpPr/>
          <p:nvPr/>
        </p:nvSpPr>
        <p:spPr>
          <a:xfrm>
            <a:off x="4739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72" name="object 1172"/>
          <p:cNvSpPr/>
          <p:nvPr/>
        </p:nvSpPr>
        <p:spPr>
          <a:xfrm>
            <a:off x="4764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73" name="object 1173"/>
          <p:cNvSpPr/>
          <p:nvPr/>
        </p:nvSpPr>
        <p:spPr>
          <a:xfrm>
            <a:off x="4789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74" name="object 1174"/>
          <p:cNvSpPr/>
          <p:nvPr/>
        </p:nvSpPr>
        <p:spPr>
          <a:xfrm>
            <a:off x="4815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75" name="object 1175"/>
          <p:cNvSpPr/>
          <p:nvPr/>
        </p:nvSpPr>
        <p:spPr>
          <a:xfrm>
            <a:off x="4840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76" name="object 1176"/>
          <p:cNvSpPr/>
          <p:nvPr/>
        </p:nvSpPr>
        <p:spPr>
          <a:xfrm>
            <a:off x="4866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77" name="object 1177"/>
          <p:cNvSpPr/>
          <p:nvPr/>
        </p:nvSpPr>
        <p:spPr>
          <a:xfrm>
            <a:off x="4891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78" name="object 1178"/>
          <p:cNvSpPr/>
          <p:nvPr/>
        </p:nvSpPr>
        <p:spPr>
          <a:xfrm>
            <a:off x="4916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79" name="object 1179"/>
          <p:cNvSpPr/>
          <p:nvPr/>
        </p:nvSpPr>
        <p:spPr>
          <a:xfrm>
            <a:off x="4942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80" name="object 1180"/>
          <p:cNvSpPr/>
          <p:nvPr/>
        </p:nvSpPr>
        <p:spPr>
          <a:xfrm>
            <a:off x="4967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81" name="object 1181"/>
          <p:cNvSpPr/>
          <p:nvPr/>
        </p:nvSpPr>
        <p:spPr>
          <a:xfrm>
            <a:off x="4993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82" name="object 1182"/>
          <p:cNvSpPr/>
          <p:nvPr/>
        </p:nvSpPr>
        <p:spPr>
          <a:xfrm>
            <a:off x="5018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83" name="object 1183"/>
          <p:cNvSpPr/>
          <p:nvPr/>
        </p:nvSpPr>
        <p:spPr>
          <a:xfrm>
            <a:off x="5043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84" name="object 1184"/>
          <p:cNvSpPr/>
          <p:nvPr/>
        </p:nvSpPr>
        <p:spPr>
          <a:xfrm>
            <a:off x="5069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85" name="object 1185"/>
          <p:cNvSpPr/>
          <p:nvPr/>
        </p:nvSpPr>
        <p:spPr>
          <a:xfrm>
            <a:off x="5094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86" name="object 1186"/>
          <p:cNvSpPr/>
          <p:nvPr/>
        </p:nvSpPr>
        <p:spPr>
          <a:xfrm>
            <a:off x="5120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87" name="object 1187"/>
          <p:cNvSpPr/>
          <p:nvPr/>
        </p:nvSpPr>
        <p:spPr>
          <a:xfrm>
            <a:off x="5145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88" name="object 1188"/>
          <p:cNvSpPr/>
          <p:nvPr/>
        </p:nvSpPr>
        <p:spPr>
          <a:xfrm>
            <a:off x="5170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89" name="object 1189"/>
          <p:cNvSpPr/>
          <p:nvPr/>
        </p:nvSpPr>
        <p:spPr>
          <a:xfrm>
            <a:off x="5196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90" name="object 1190"/>
          <p:cNvSpPr/>
          <p:nvPr/>
        </p:nvSpPr>
        <p:spPr>
          <a:xfrm>
            <a:off x="5221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91" name="object 1191"/>
          <p:cNvSpPr/>
          <p:nvPr/>
        </p:nvSpPr>
        <p:spPr>
          <a:xfrm>
            <a:off x="5247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92" name="object 1192"/>
          <p:cNvSpPr/>
          <p:nvPr/>
        </p:nvSpPr>
        <p:spPr>
          <a:xfrm>
            <a:off x="5272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93" name="object 1193"/>
          <p:cNvSpPr/>
          <p:nvPr/>
        </p:nvSpPr>
        <p:spPr>
          <a:xfrm>
            <a:off x="5297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94" name="object 1194"/>
          <p:cNvSpPr/>
          <p:nvPr/>
        </p:nvSpPr>
        <p:spPr>
          <a:xfrm>
            <a:off x="5323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95" name="object 1195"/>
          <p:cNvSpPr/>
          <p:nvPr/>
        </p:nvSpPr>
        <p:spPr>
          <a:xfrm>
            <a:off x="5348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96" name="object 1196"/>
          <p:cNvSpPr/>
          <p:nvPr/>
        </p:nvSpPr>
        <p:spPr>
          <a:xfrm>
            <a:off x="5374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97" name="object 1197"/>
          <p:cNvSpPr/>
          <p:nvPr/>
        </p:nvSpPr>
        <p:spPr>
          <a:xfrm>
            <a:off x="5399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98" name="object 1198"/>
          <p:cNvSpPr/>
          <p:nvPr/>
        </p:nvSpPr>
        <p:spPr>
          <a:xfrm>
            <a:off x="5424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99" name="object 1199"/>
          <p:cNvSpPr/>
          <p:nvPr/>
        </p:nvSpPr>
        <p:spPr>
          <a:xfrm>
            <a:off x="5450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00" name="object 1200"/>
          <p:cNvSpPr/>
          <p:nvPr/>
        </p:nvSpPr>
        <p:spPr>
          <a:xfrm>
            <a:off x="5475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01" name="object 1201"/>
          <p:cNvSpPr/>
          <p:nvPr/>
        </p:nvSpPr>
        <p:spPr>
          <a:xfrm>
            <a:off x="5501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02" name="object 1202"/>
          <p:cNvSpPr/>
          <p:nvPr/>
        </p:nvSpPr>
        <p:spPr>
          <a:xfrm>
            <a:off x="5526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03" name="object 1203"/>
          <p:cNvSpPr/>
          <p:nvPr/>
        </p:nvSpPr>
        <p:spPr>
          <a:xfrm>
            <a:off x="5551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04" name="object 1204"/>
          <p:cNvSpPr/>
          <p:nvPr/>
        </p:nvSpPr>
        <p:spPr>
          <a:xfrm>
            <a:off x="5577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05" name="object 1205"/>
          <p:cNvSpPr/>
          <p:nvPr/>
        </p:nvSpPr>
        <p:spPr>
          <a:xfrm>
            <a:off x="5602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06" name="object 1206"/>
          <p:cNvSpPr/>
          <p:nvPr/>
        </p:nvSpPr>
        <p:spPr>
          <a:xfrm>
            <a:off x="5628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07" name="object 1207"/>
          <p:cNvSpPr/>
          <p:nvPr/>
        </p:nvSpPr>
        <p:spPr>
          <a:xfrm>
            <a:off x="5653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08" name="object 1208"/>
          <p:cNvSpPr/>
          <p:nvPr/>
        </p:nvSpPr>
        <p:spPr>
          <a:xfrm>
            <a:off x="5678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09" name="object 1209"/>
          <p:cNvSpPr/>
          <p:nvPr/>
        </p:nvSpPr>
        <p:spPr>
          <a:xfrm>
            <a:off x="5704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10" name="object 1210"/>
          <p:cNvSpPr/>
          <p:nvPr/>
        </p:nvSpPr>
        <p:spPr>
          <a:xfrm>
            <a:off x="5729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11" name="object 1211"/>
          <p:cNvSpPr/>
          <p:nvPr/>
        </p:nvSpPr>
        <p:spPr>
          <a:xfrm>
            <a:off x="5755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12" name="object 1212"/>
          <p:cNvSpPr/>
          <p:nvPr/>
        </p:nvSpPr>
        <p:spPr>
          <a:xfrm>
            <a:off x="5780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13" name="object 1213"/>
          <p:cNvSpPr/>
          <p:nvPr/>
        </p:nvSpPr>
        <p:spPr>
          <a:xfrm>
            <a:off x="5805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14" name="object 1214"/>
          <p:cNvSpPr/>
          <p:nvPr/>
        </p:nvSpPr>
        <p:spPr>
          <a:xfrm>
            <a:off x="5831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15" name="object 1215"/>
          <p:cNvSpPr/>
          <p:nvPr/>
        </p:nvSpPr>
        <p:spPr>
          <a:xfrm>
            <a:off x="5856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16" name="object 1216"/>
          <p:cNvSpPr/>
          <p:nvPr/>
        </p:nvSpPr>
        <p:spPr>
          <a:xfrm>
            <a:off x="5882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17" name="object 1217"/>
          <p:cNvSpPr/>
          <p:nvPr/>
        </p:nvSpPr>
        <p:spPr>
          <a:xfrm>
            <a:off x="5907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18" name="object 1218"/>
          <p:cNvSpPr/>
          <p:nvPr/>
        </p:nvSpPr>
        <p:spPr>
          <a:xfrm>
            <a:off x="5932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19" name="object 1219"/>
          <p:cNvSpPr/>
          <p:nvPr/>
        </p:nvSpPr>
        <p:spPr>
          <a:xfrm>
            <a:off x="5958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20" name="object 1220"/>
          <p:cNvSpPr/>
          <p:nvPr/>
        </p:nvSpPr>
        <p:spPr>
          <a:xfrm>
            <a:off x="5983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21" name="object 1221"/>
          <p:cNvSpPr/>
          <p:nvPr/>
        </p:nvSpPr>
        <p:spPr>
          <a:xfrm>
            <a:off x="6009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22" name="object 1222"/>
          <p:cNvSpPr/>
          <p:nvPr/>
        </p:nvSpPr>
        <p:spPr>
          <a:xfrm>
            <a:off x="6034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23" name="object 1223"/>
          <p:cNvSpPr/>
          <p:nvPr/>
        </p:nvSpPr>
        <p:spPr>
          <a:xfrm>
            <a:off x="6059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24" name="object 1224"/>
          <p:cNvSpPr/>
          <p:nvPr/>
        </p:nvSpPr>
        <p:spPr>
          <a:xfrm>
            <a:off x="6085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25" name="object 1225"/>
          <p:cNvSpPr/>
          <p:nvPr/>
        </p:nvSpPr>
        <p:spPr>
          <a:xfrm>
            <a:off x="6110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26" name="object 1226"/>
          <p:cNvSpPr/>
          <p:nvPr/>
        </p:nvSpPr>
        <p:spPr>
          <a:xfrm>
            <a:off x="6136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27" name="object 1227"/>
          <p:cNvSpPr/>
          <p:nvPr/>
        </p:nvSpPr>
        <p:spPr>
          <a:xfrm>
            <a:off x="6161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28" name="object 1228"/>
          <p:cNvSpPr/>
          <p:nvPr/>
        </p:nvSpPr>
        <p:spPr>
          <a:xfrm>
            <a:off x="6186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29" name="object 1229"/>
          <p:cNvSpPr/>
          <p:nvPr/>
        </p:nvSpPr>
        <p:spPr>
          <a:xfrm>
            <a:off x="6212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30" name="object 1230"/>
          <p:cNvSpPr/>
          <p:nvPr/>
        </p:nvSpPr>
        <p:spPr>
          <a:xfrm>
            <a:off x="6237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31" name="object 1231"/>
          <p:cNvSpPr/>
          <p:nvPr/>
        </p:nvSpPr>
        <p:spPr>
          <a:xfrm>
            <a:off x="6263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32" name="object 1232"/>
          <p:cNvSpPr/>
          <p:nvPr/>
        </p:nvSpPr>
        <p:spPr>
          <a:xfrm>
            <a:off x="6288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33" name="object 1233"/>
          <p:cNvSpPr/>
          <p:nvPr/>
        </p:nvSpPr>
        <p:spPr>
          <a:xfrm>
            <a:off x="6313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34" name="object 1234"/>
          <p:cNvSpPr/>
          <p:nvPr/>
        </p:nvSpPr>
        <p:spPr>
          <a:xfrm>
            <a:off x="6339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35" name="object 1235"/>
          <p:cNvSpPr/>
          <p:nvPr/>
        </p:nvSpPr>
        <p:spPr>
          <a:xfrm>
            <a:off x="6364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36" name="object 1236"/>
          <p:cNvSpPr/>
          <p:nvPr/>
        </p:nvSpPr>
        <p:spPr>
          <a:xfrm>
            <a:off x="63901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37" name="object 1237"/>
          <p:cNvSpPr/>
          <p:nvPr/>
        </p:nvSpPr>
        <p:spPr>
          <a:xfrm>
            <a:off x="64155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38" name="object 1238"/>
          <p:cNvSpPr/>
          <p:nvPr/>
        </p:nvSpPr>
        <p:spPr>
          <a:xfrm>
            <a:off x="64409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39" name="object 1239"/>
          <p:cNvSpPr/>
          <p:nvPr/>
        </p:nvSpPr>
        <p:spPr>
          <a:xfrm>
            <a:off x="64663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40" name="object 1240"/>
          <p:cNvSpPr/>
          <p:nvPr/>
        </p:nvSpPr>
        <p:spPr>
          <a:xfrm>
            <a:off x="6491732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48" y="0"/>
                </a:moveTo>
                <a:lnTo>
                  <a:pt x="0" y="0"/>
                </a:lnTo>
                <a:lnTo>
                  <a:pt x="0" y="6350"/>
                </a:lnTo>
                <a:lnTo>
                  <a:pt x="19048" y="6350"/>
                </a:lnTo>
                <a:lnTo>
                  <a:pt x="19048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41" name="object 1241"/>
          <p:cNvSpPr/>
          <p:nvPr/>
        </p:nvSpPr>
        <p:spPr>
          <a:xfrm>
            <a:off x="6517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42" name="object 1242"/>
          <p:cNvSpPr/>
          <p:nvPr/>
        </p:nvSpPr>
        <p:spPr>
          <a:xfrm>
            <a:off x="6542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43" name="object 1243"/>
          <p:cNvSpPr/>
          <p:nvPr/>
        </p:nvSpPr>
        <p:spPr>
          <a:xfrm>
            <a:off x="6567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44" name="object 1244"/>
          <p:cNvSpPr/>
          <p:nvPr/>
        </p:nvSpPr>
        <p:spPr>
          <a:xfrm>
            <a:off x="6593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45" name="object 1245"/>
          <p:cNvSpPr/>
          <p:nvPr/>
        </p:nvSpPr>
        <p:spPr>
          <a:xfrm>
            <a:off x="6618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46" name="object 1246"/>
          <p:cNvSpPr/>
          <p:nvPr/>
        </p:nvSpPr>
        <p:spPr>
          <a:xfrm>
            <a:off x="6644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47" name="object 1247"/>
          <p:cNvSpPr/>
          <p:nvPr/>
        </p:nvSpPr>
        <p:spPr>
          <a:xfrm>
            <a:off x="6669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48" name="object 1248"/>
          <p:cNvSpPr/>
          <p:nvPr/>
        </p:nvSpPr>
        <p:spPr>
          <a:xfrm>
            <a:off x="6694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49" name="object 1249"/>
          <p:cNvSpPr/>
          <p:nvPr/>
        </p:nvSpPr>
        <p:spPr>
          <a:xfrm>
            <a:off x="6720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50" name="object 1250"/>
          <p:cNvSpPr/>
          <p:nvPr/>
        </p:nvSpPr>
        <p:spPr>
          <a:xfrm>
            <a:off x="6745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51" name="object 1251"/>
          <p:cNvSpPr/>
          <p:nvPr/>
        </p:nvSpPr>
        <p:spPr>
          <a:xfrm>
            <a:off x="6771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52" name="object 1252"/>
          <p:cNvSpPr/>
          <p:nvPr/>
        </p:nvSpPr>
        <p:spPr>
          <a:xfrm>
            <a:off x="6796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53" name="object 1253"/>
          <p:cNvSpPr/>
          <p:nvPr/>
        </p:nvSpPr>
        <p:spPr>
          <a:xfrm>
            <a:off x="6821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54" name="object 1254"/>
          <p:cNvSpPr/>
          <p:nvPr/>
        </p:nvSpPr>
        <p:spPr>
          <a:xfrm>
            <a:off x="6847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55" name="object 1255"/>
          <p:cNvSpPr/>
          <p:nvPr/>
        </p:nvSpPr>
        <p:spPr>
          <a:xfrm>
            <a:off x="6872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56" name="object 1256"/>
          <p:cNvSpPr/>
          <p:nvPr/>
        </p:nvSpPr>
        <p:spPr>
          <a:xfrm>
            <a:off x="6898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57" name="object 1257"/>
          <p:cNvSpPr/>
          <p:nvPr/>
        </p:nvSpPr>
        <p:spPr>
          <a:xfrm>
            <a:off x="6923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58" name="object 1258"/>
          <p:cNvSpPr/>
          <p:nvPr/>
        </p:nvSpPr>
        <p:spPr>
          <a:xfrm>
            <a:off x="6948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59" name="object 1259"/>
          <p:cNvSpPr/>
          <p:nvPr/>
        </p:nvSpPr>
        <p:spPr>
          <a:xfrm>
            <a:off x="6974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60" name="object 1260"/>
          <p:cNvSpPr/>
          <p:nvPr/>
        </p:nvSpPr>
        <p:spPr>
          <a:xfrm>
            <a:off x="6999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61" name="object 1261"/>
          <p:cNvSpPr/>
          <p:nvPr/>
        </p:nvSpPr>
        <p:spPr>
          <a:xfrm>
            <a:off x="7025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62" name="object 1262"/>
          <p:cNvSpPr/>
          <p:nvPr/>
        </p:nvSpPr>
        <p:spPr>
          <a:xfrm>
            <a:off x="7050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63" name="object 1263"/>
          <p:cNvSpPr/>
          <p:nvPr/>
        </p:nvSpPr>
        <p:spPr>
          <a:xfrm>
            <a:off x="7075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64" name="object 1264"/>
          <p:cNvSpPr/>
          <p:nvPr/>
        </p:nvSpPr>
        <p:spPr>
          <a:xfrm>
            <a:off x="7101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65" name="object 1265"/>
          <p:cNvSpPr/>
          <p:nvPr/>
        </p:nvSpPr>
        <p:spPr>
          <a:xfrm>
            <a:off x="7126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66" name="object 1266"/>
          <p:cNvSpPr/>
          <p:nvPr/>
        </p:nvSpPr>
        <p:spPr>
          <a:xfrm>
            <a:off x="7152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67" name="object 1267"/>
          <p:cNvSpPr/>
          <p:nvPr/>
        </p:nvSpPr>
        <p:spPr>
          <a:xfrm>
            <a:off x="7177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68" name="object 1268"/>
          <p:cNvSpPr/>
          <p:nvPr/>
        </p:nvSpPr>
        <p:spPr>
          <a:xfrm>
            <a:off x="7202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69" name="object 1269"/>
          <p:cNvSpPr/>
          <p:nvPr/>
        </p:nvSpPr>
        <p:spPr>
          <a:xfrm>
            <a:off x="7228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70" name="object 1270"/>
          <p:cNvSpPr/>
          <p:nvPr/>
        </p:nvSpPr>
        <p:spPr>
          <a:xfrm>
            <a:off x="7253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71" name="object 1271"/>
          <p:cNvSpPr/>
          <p:nvPr/>
        </p:nvSpPr>
        <p:spPr>
          <a:xfrm>
            <a:off x="7279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72" name="object 1272"/>
          <p:cNvSpPr/>
          <p:nvPr/>
        </p:nvSpPr>
        <p:spPr>
          <a:xfrm>
            <a:off x="7304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73" name="object 1273"/>
          <p:cNvSpPr/>
          <p:nvPr/>
        </p:nvSpPr>
        <p:spPr>
          <a:xfrm>
            <a:off x="7329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74" name="object 1274"/>
          <p:cNvSpPr/>
          <p:nvPr/>
        </p:nvSpPr>
        <p:spPr>
          <a:xfrm>
            <a:off x="7355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75" name="object 1275"/>
          <p:cNvSpPr/>
          <p:nvPr/>
        </p:nvSpPr>
        <p:spPr>
          <a:xfrm>
            <a:off x="7380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76" name="object 1276"/>
          <p:cNvSpPr/>
          <p:nvPr/>
        </p:nvSpPr>
        <p:spPr>
          <a:xfrm>
            <a:off x="7406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77" name="object 1277"/>
          <p:cNvSpPr/>
          <p:nvPr/>
        </p:nvSpPr>
        <p:spPr>
          <a:xfrm>
            <a:off x="7431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78" name="object 1278"/>
          <p:cNvSpPr/>
          <p:nvPr/>
        </p:nvSpPr>
        <p:spPr>
          <a:xfrm>
            <a:off x="7456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79" name="object 1279"/>
          <p:cNvSpPr/>
          <p:nvPr/>
        </p:nvSpPr>
        <p:spPr>
          <a:xfrm>
            <a:off x="7482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80" name="object 1280"/>
          <p:cNvSpPr/>
          <p:nvPr/>
        </p:nvSpPr>
        <p:spPr>
          <a:xfrm>
            <a:off x="7507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81" name="object 1281"/>
          <p:cNvSpPr/>
          <p:nvPr/>
        </p:nvSpPr>
        <p:spPr>
          <a:xfrm>
            <a:off x="7533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82" name="object 1282"/>
          <p:cNvSpPr/>
          <p:nvPr/>
        </p:nvSpPr>
        <p:spPr>
          <a:xfrm>
            <a:off x="7558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83" name="object 1283"/>
          <p:cNvSpPr/>
          <p:nvPr/>
        </p:nvSpPr>
        <p:spPr>
          <a:xfrm>
            <a:off x="7583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84" name="object 1284"/>
          <p:cNvSpPr/>
          <p:nvPr/>
        </p:nvSpPr>
        <p:spPr>
          <a:xfrm>
            <a:off x="7609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85" name="object 1285"/>
          <p:cNvSpPr/>
          <p:nvPr/>
        </p:nvSpPr>
        <p:spPr>
          <a:xfrm>
            <a:off x="7634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86" name="object 1286"/>
          <p:cNvSpPr/>
          <p:nvPr/>
        </p:nvSpPr>
        <p:spPr>
          <a:xfrm>
            <a:off x="7660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87" name="object 1287"/>
          <p:cNvSpPr/>
          <p:nvPr/>
        </p:nvSpPr>
        <p:spPr>
          <a:xfrm>
            <a:off x="7685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88" name="object 1288"/>
          <p:cNvSpPr/>
          <p:nvPr/>
        </p:nvSpPr>
        <p:spPr>
          <a:xfrm>
            <a:off x="7710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89" name="object 1289"/>
          <p:cNvSpPr/>
          <p:nvPr/>
        </p:nvSpPr>
        <p:spPr>
          <a:xfrm>
            <a:off x="7736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90" name="object 1290"/>
          <p:cNvSpPr/>
          <p:nvPr/>
        </p:nvSpPr>
        <p:spPr>
          <a:xfrm>
            <a:off x="7761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91" name="object 1291"/>
          <p:cNvSpPr/>
          <p:nvPr/>
        </p:nvSpPr>
        <p:spPr>
          <a:xfrm>
            <a:off x="7787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92" name="object 1292"/>
          <p:cNvSpPr/>
          <p:nvPr/>
        </p:nvSpPr>
        <p:spPr>
          <a:xfrm>
            <a:off x="7812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93" name="object 1293"/>
          <p:cNvSpPr/>
          <p:nvPr/>
        </p:nvSpPr>
        <p:spPr>
          <a:xfrm>
            <a:off x="7837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94" name="object 1294"/>
          <p:cNvSpPr/>
          <p:nvPr/>
        </p:nvSpPr>
        <p:spPr>
          <a:xfrm>
            <a:off x="7863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95" name="object 1295"/>
          <p:cNvSpPr/>
          <p:nvPr/>
        </p:nvSpPr>
        <p:spPr>
          <a:xfrm>
            <a:off x="7888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96" name="object 1296"/>
          <p:cNvSpPr/>
          <p:nvPr/>
        </p:nvSpPr>
        <p:spPr>
          <a:xfrm>
            <a:off x="7914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97" name="object 1297"/>
          <p:cNvSpPr/>
          <p:nvPr/>
        </p:nvSpPr>
        <p:spPr>
          <a:xfrm>
            <a:off x="7939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98" name="object 1298"/>
          <p:cNvSpPr/>
          <p:nvPr/>
        </p:nvSpPr>
        <p:spPr>
          <a:xfrm>
            <a:off x="7964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99" name="object 1299"/>
          <p:cNvSpPr/>
          <p:nvPr/>
        </p:nvSpPr>
        <p:spPr>
          <a:xfrm>
            <a:off x="7990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00" name="object 1300"/>
          <p:cNvSpPr/>
          <p:nvPr/>
        </p:nvSpPr>
        <p:spPr>
          <a:xfrm>
            <a:off x="8015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01" name="object 1301"/>
          <p:cNvSpPr/>
          <p:nvPr/>
        </p:nvSpPr>
        <p:spPr>
          <a:xfrm>
            <a:off x="8041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02" name="object 1302"/>
          <p:cNvSpPr/>
          <p:nvPr/>
        </p:nvSpPr>
        <p:spPr>
          <a:xfrm>
            <a:off x="8066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03" name="object 1303"/>
          <p:cNvSpPr/>
          <p:nvPr/>
        </p:nvSpPr>
        <p:spPr>
          <a:xfrm>
            <a:off x="8091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04" name="object 1304"/>
          <p:cNvSpPr/>
          <p:nvPr/>
        </p:nvSpPr>
        <p:spPr>
          <a:xfrm>
            <a:off x="8117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05" name="object 1305"/>
          <p:cNvSpPr/>
          <p:nvPr/>
        </p:nvSpPr>
        <p:spPr>
          <a:xfrm>
            <a:off x="8142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06" name="object 1306"/>
          <p:cNvSpPr/>
          <p:nvPr/>
        </p:nvSpPr>
        <p:spPr>
          <a:xfrm>
            <a:off x="8168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07" name="object 1307"/>
          <p:cNvSpPr/>
          <p:nvPr/>
        </p:nvSpPr>
        <p:spPr>
          <a:xfrm>
            <a:off x="8193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08" name="object 1308"/>
          <p:cNvSpPr/>
          <p:nvPr/>
        </p:nvSpPr>
        <p:spPr>
          <a:xfrm>
            <a:off x="8218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09" name="object 1309"/>
          <p:cNvSpPr/>
          <p:nvPr/>
        </p:nvSpPr>
        <p:spPr>
          <a:xfrm>
            <a:off x="8244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10" name="object 1310"/>
          <p:cNvSpPr/>
          <p:nvPr/>
        </p:nvSpPr>
        <p:spPr>
          <a:xfrm>
            <a:off x="8269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11" name="object 1311"/>
          <p:cNvSpPr/>
          <p:nvPr/>
        </p:nvSpPr>
        <p:spPr>
          <a:xfrm>
            <a:off x="8295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12" name="object 1312"/>
          <p:cNvSpPr/>
          <p:nvPr/>
        </p:nvSpPr>
        <p:spPr>
          <a:xfrm>
            <a:off x="8320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13" name="object 1313"/>
          <p:cNvSpPr/>
          <p:nvPr/>
        </p:nvSpPr>
        <p:spPr>
          <a:xfrm>
            <a:off x="8345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14" name="object 1314"/>
          <p:cNvSpPr/>
          <p:nvPr/>
        </p:nvSpPr>
        <p:spPr>
          <a:xfrm>
            <a:off x="8371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15" name="object 1315"/>
          <p:cNvSpPr/>
          <p:nvPr/>
        </p:nvSpPr>
        <p:spPr>
          <a:xfrm>
            <a:off x="8396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16" name="object 1316"/>
          <p:cNvSpPr/>
          <p:nvPr/>
        </p:nvSpPr>
        <p:spPr>
          <a:xfrm>
            <a:off x="8422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17" name="object 1317"/>
          <p:cNvSpPr/>
          <p:nvPr/>
        </p:nvSpPr>
        <p:spPr>
          <a:xfrm>
            <a:off x="8447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18" name="object 1318"/>
          <p:cNvSpPr/>
          <p:nvPr/>
        </p:nvSpPr>
        <p:spPr>
          <a:xfrm>
            <a:off x="8472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19" name="object 1319"/>
          <p:cNvSpPr/>
          <p:nvPr/>
        </p:nvSpPr>
        <p:spPr>
          <a:xfrm>
            <a:off x="8498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20" name="object 1320"/>
          <p:cNvSpPr/>
          <p:nvPr/>
        </p:nvSpPr>
        <p:spPr>
          <a:xfrm>
            <a:off x="8523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21" name="object 1321"/>
          <p:cNvSpPr/>
          <p:nvPr/>
        </p:nvSpPr>
        <p:spPr>
          <a:xfrm>
            <a:off x="8549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22" name="object 1322"/>
          <p:cNvSpPr/>
          <p:nvPr/>
        </p:nvSpPr>
        <p:spPr>
          <a:xfrm>
            <a:off x="8574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23" name="object 1323"/>
          <p:cNvSpPr/>
          <p:nvPr/>
        </p:nvSpPr>
        <p:spPr>
          <a:xfrm>
            <a:off x="8599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24" name="object 1324"/>
          <p:cNvSpPr/>
          <p:nvPr/>
        </p:nvSpPr>
        <p:spPr>
          <a:xfrm>
            <a:off x="8625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25" name="object 1325"/>
          <p:cNvSpPr/>
          <p:nvPr/>
        </p:nvSpPr>
        <p:spPr>
          <a:xfrm>
            <a:off x="8650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26" name="object 1326"/>
          <p:cNvSpPr/>
          <p:nvPr/>
        </p:nvSpPr>
        <p:spPr>
          <a:xfrm>
            <a:off x="8676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27" name="object 1327"/>
          <p:cNvSpPr/>
          <p:nvPr/>
        </p:nvSpPr>
        <p:spPr>
          <a:xfrm>
            <a:off x="8701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28" name="object 1328"/>
          <p:cNvSpPr/>
          <p:nvPr/>
        </p:nvSpPr>
        <p:spPr>
          <a:xfrm>
            <a:off x="8726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29" name="object 1329"/>
          <p:cNvSpPr/>
          <p:nvPr/>
        </p:nvSpPr>
        <p:spPr>
          <a:xfrm>
            <a:off x="8752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30" name="object 1330"/>
          <p:cNvSpPr/>
          <p:nvPr/>
        </p:nvSpPr>
        <p:spPr>
          <a:xfrm>
            <a:off x="8777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31" name="object 1331"/>
          <p:cNvSpPr/>
          <p:nvPr/>
        </p:nvSpPr>
        <p:spPr>
          <a:xfrm>
            <a:off x="8803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32" name="object 1332"/>
          <p:cNvSpPr/>
          <p:nvPr/>
        </p:nvSpPr>
        <p:spPr>
          <a:xfrm>
            <a:off x="8828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33" name="object 1333"/>
          <p:cNvSpPr/>
          <p:nvPr/>
        </p:nvSpPr>
        <p:spPr>
          <a:xfrm>
            <a:off x="8853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34" name="object 1334"/>
          <p:cNvSpPr/>
          <p:nvPr/>
        </p:nvSpPr>
        <p:spPr>
          <a:xfrm>
            <a:off x="8879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35" name="object 1335"/>
          <p:cNvSpPr/>
          <p:nvPr/>
        </p:nvSpPr>
        <p:spPr>
          <a:xfrm>
            <a:off x="8904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36" name="object 1336"/>
          <p:cNvSpPr/>
          <p:nvPr/>
        </p:nvSpPr>
        <p:spPr>
          <a:xfrm>
            <a:off x="8930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37" name="object 1337"/>
          <p:cNvSpPr/>
          <p:nvPr/>
        </p:nvSpPr>
        <p:spPr>
          <a:xfrm>
            <a:off x="8955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38" name="object 1338"/>
          <p:cNvSpPr/>
          <p:nvPr/>
        </p:nvSpPr>
        <p:spPr>
          <a:xfrm>
            <a:off x="8980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39" name="object 1339"/>
          <p:cNvSpPr/>
          <p:nvPr/>
        </p:nvSpPr>
        <p:spPr>
          <a:xfrm>
            <a:off x="9006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40" name="object 1340"/>
          <p:cNvSpPr/>
          <p:nvPr/>
        </p:nvSpPr>
        <p:spPr>
          <a:xfrm>
            <a:off x="9031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41" name="object 1341"/>
          <p:cNvSpPr/>
          <p:nvPr/>
        </p:nvSpPr>
        <p:spPr>
          <a:xfrm>
            <a:off x="9057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42" name="object 1342"/>
          <p:cNvSpPr/>
          <p:nvPr/>
        </p:nvSpPr>
        <p:spPr>
          <a:xfrm>
            <a:off x="9082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43" name="object 1343"/>
          <p:cNvSpPr/>
          <p:nvPr/>
        </p:nvSpPr>
        <p:spPr>
          <a:xfrm>
            <a:off x="9107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44" name="object 1344"/>
          <p:cNvSpPr/>
          <p:nvPr/>
        </p:nvSpPr>
        <p:spPr>
          <a:xfrm>
            <a:off x="9133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45" name="object 1345"/>
          <p:cNvSpPr/>
          <p:nvPr/>
        </p:nvSpPr>
        <p:spPr>
          <a:xfrm>
            <a:off x="9158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46" name="object 1346"/>
          <p:cNvSpPr/>
          <p:nvPr/>
        </p:nvSpPr>
        <p:spPr>
          <a:xfrm>
            <a:off x="9184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47" name="object 1347"/>
          <p:cNvSpPr/>
          <p:nvPr/>
        </p:nvSpPr>
        <p:spPr>
          <a:xfrm>
            <a:off x="9209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48" name="object 1348"/>
          <p:cNvSpPr/>
          <p:nvPr/>
        </p:nvSpPr>
        <p:spPr>
          <a:xfrm>
            <a:off x="9234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49" name="object 1349"/>
          <p:cNvSpPr/>
          <p:nvPr/>
        </p:nvSpPr>
        <p:spPr>
          <a:xfrm>
            <a:off x="9260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50" name="object 1350"/>
          <p:cNvSpPr/>
          <p:nvPr/>
        </p:nvSpPr>
        <p:spPr>
          <a:xfrm>
            <a:off x="9285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51" name="object 1351"/>
          <p:cNvSpPr/>
          <p:nvPr/>
        </p:nvSpPr>
        <p:spPr>
          <a:xfrm>
            <a:off x="9311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52" name="object 1352"/>
          <p:cNvSpPr/>
          <p:nvPr/>
        </p:nvSpPr>
        <p:spPr>
          <a:xfrm>
            <a:off x="9336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53" name="object 1353"/>
          <p:cNvSpPr/>
          <p:nvPr/>
        </p:nvSpPr>
        <p:spPr>
          <a:xfrm>
            <a:off x="9361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54" name="object 1354"/>
          <p:cNvSpPr/>
          <p:nvPr/>
        </p:nvSpPr>
        <p:spPr>
          <a:xfrm>
            <a:off x="9387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55" name="object 1355"/>
          <p:cNvSpPr/>
          <p:nvPr/>
        </p:nvSpPr>
        <p:spPr>
          <a:xfrm>
            <a:off x="9412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56" name="object 1356"/>
          <p:cNvSpPr/>
          <p:nvPr/>
        </p:nvSpPr>
        <p:spPr>
          <a:xfrm>
            <a:off x="9438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57" name="object 1357"/>
          <p:cNvSpPr/>
          <p:nvPr/>
        </p:nvSpPr>
        <p:spPr>
          <a:xfrm>
            <a:off x="9463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58" name="object 1358"/>
          <p:cNvSpPr/>
          <p:nvPr/>
        </p:nvSpPr>
        <p:spPr>
          <a:xfrm>
            <a:off x="9488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59" name="object 1359"/>
          <p:cNvSpPr/>
          <p:nvPr/>
        </p:nvSpPr>
        <p:spPr>
          <a:xfrm>
            <a:off x="9514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60" name="object 1360"/>
          <p:cNvSpPr/>
          <p:nvPr/>
        </p:nvSpPr>
        <p:spPr>
          <a:xfrm>
            <a:off x="9539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61" name="object 1361"/>
          <p:cNvSpPr/>
          <p:nvPr/>
        </p:nvSpPr>
        <p:spPr>
          <a:xfrm>
            <a:off x="9565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62" name="object 1362"/>
          <p:cNvSpPr/>
          <p:nvPr/>
        </p:nvSpPr>
        <p:spPr>
          <a:xfrm>
            <a:off x="9590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63" name="object 1363"/>
          <p:cNvSpPr/>
          <p:nvPr/>
        </p:nvSpPr>
        <p:spPr>
          <a:xfrm>
            <a:off x="9615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64" name="object 1364"/>
          <p:cNvSpPr/>
          <p:nvPr/>
        </p:nvSpPr>
        <p:spPr>
          <a:xfrm>
            <a:off x="9641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65" name="object 1365"/>
          <p:cNvSpPr/>
          <p:nvPr/>
        </p:nvSpPr>
        <p:spPr>
          <a:xfrm>
            <a:off x="96667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66" name="object 1366"/>
          <p:cNvSpPr/>
          <p:nvPr/>
        </p:nvSpPr>
        <p:spPr>
          <a:xfrm>
            <a:off x="96921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67" name="object 1367"/>
          <p:cNvSpPr/>
          <p:nvPr/>
        </p:nvSpPr>
        <p:spPr>
          <a:xfrm>
            <a:off x="97175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68" name="object 1368"/>
          <p:cNvSpPr/>
          <p:nvPr/>
        </p:nvSpPr>
        <p:spPr>
          <a:xfrm>
            <a:off x="97429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69" name="object 1369"/>
          <p:cNvSpPr/>
          <p:nvPr/>
        </p:nvSpPr>
        <p:spPr>
          <a:xfrm>
            <a:off x="9768330" y="3732150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70" name="object 1370"/>
          <p:cNvSpPr/>
          <p:nvPr/>
        </p:nvSpPr>
        <p:spPr>
          <a:xfrm>
            <a:off x="9793730" y="3732150"/>
            <a:ext cx="8890" cy="6350"/>
          </a:xfrm>
          <a:custGeom>
            <a:avLst/>
            <a:gdLst/>
            <a:ahLst/>
            <a:cxnLst/>
            <a:rect l="l" t="t" r="r" b="b"/>
            <a:pathLst>
              <a:path w="8890" h="6350">
                <a:moveTo>
                  <a:pt x="8637" y="0"/>
                </a:moveTo>
                <a:lnTo>
                  <a:pt x="0" y="0"/>
                </a:lnTo>
                <a:lnTo>
                  <a:pt x="0" y="6350"/>
                </a:lnTo>
                <a:lnTo>
                  <a:pt x="8637" y="6350"/>
                </a:lnTo>
                <a:lnTo>
                  <a:pt x="8637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71" name="object 1371"/>
          <p:cNvSpPr/>
          <p:nvPr/>
        </p:nvSpPr>
        <p:spPr>
          <a:xfrm>
            <a:off x="1132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72" name="object 1372"/>
          <p:cNvSpPr/>
          <p:nvPr/>
        </p:nvSpPr>
        <p:spPr>
          <a:xfrm>
            <a:off x="1157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73" name="object 1373"/>
          <p:cNvSpPr/>
          <p:nvPr/>
        </p:nvSpPr>
        <p:spPr>
          <a:xfrm>
            <a:off x="1183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74" name="object 1374"/>
          <p:cNvSpPr/>
          <p:nvPr/>
        </p:nvSpPr>
        <p:spPr>
          <a:xfrm>
            <a:off x="1208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75" name="object 1375"/>
          <p:cNvSpPr/>
          <p:nvPr/>
        </p:nvSpPr>
        <p:spPr>
          <a:xfrm>
            <a:off x="1233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76" name="object 1376"/>
          <p:cNvSpPr/>
          <p:nvPr/>
        </p:nvSpPr>
        <p:spPr>
          <a:xfrm>
            <a:off x="1259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77" name="object 1377"/>
          <p:cNvSpPr/>
          <p:nvPr/>
        </p:nvSpPr>
        <p:spPr>
          <a:xfrm>
            <a:off x="1284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78" name="object 1378"/>
          <p:cNvSpPr/>
          <p:nvPr/>
        </p:nvSpPr>
        <p:spPr>
          <a:xfrm>
            <a:off x="1310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79" name="object 1379"/>
          <p:cNvSpPr/>
          <p:nvPr/>
        </p:nvSpPr>
        <p:spPr>
          <a:xfrm>
            <a:off x="1335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80" name="object 1380"/>
          <p:cNvSpPr/>
          <p:nvPr/>
        </p:nvSpPr>
        <p:spPr>
          <a:xfrm>
            <a:off x="1360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81" name="object 1381"/>
          <p:cNvSpPr/>
          <p:nvPr/>
        </p:nvSpPr>
        <p:spPr>
          <a:xfrm>
            <a:off x="1386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82" name="object 1382"/>
          <p:cNvSpPr/>
          <p:nvPr/>
        </p:nvSpPr>
        <p:spPr>
          <a:xfrm>
            <a:off x="1411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83" name="object 1383"/>
          <p:cNvSpPr/>
          <p:nvPr/>
        </p:nvSpPr>
        <p:spPr>
          <a:xfrm>
            <a:off x="1437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84" name="object 1384"/>
          <p:cNvSpPr/>
          <p:nvPr/>
        </p:nvSpPr>
        <p:spPr>
          <a:xfrm>
            <a:off x="1462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85" name="object 1385"/>
          <p:cNvSpPr/>
          <p:nvPr/>
        </p:nvSpPr>
        <p:spPr>
          <a:xfrm>
            <a:off x="1487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86" name="object 1386"/>
          <p:cNvSpPr/>
          <p:nvPr/>
        </p:nvSpPr>
        <p:spPr>
          <a:xfrm>
            <a:off x="1513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87" name="object 1387"/>
          <p:cNvSpPr/>
          <p:nvPr/>
        </p:nvSpPr>
        <p:spPr>
          <a:xfrm>
            <a:off x="1538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88" name="object 1388"/>
          <p:cNvSpPr/>
          <p:nvPr/>
        </p:nvSpPr>
        <p:spPr>
          <a:xfrm>
            <a:off x="1564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89" name="object 1389"/>
          <p:cNvSpPr/>
          <p:nvPr/>
        </p:nvSpPr>
        <p:spPr>
          <a:xfrm>
            <a:off x="1589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90" name="object 1390"/>
          <p:cNvSpPr/>
          <p:nvPr/>
        </p:nvSpPr>
        <p:spPr>
          <a:xfrm>
            <a:off x="1614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91" name="object 1391"/>
          <p:cNvSpPr/>
          <p:nvPr/>
        </p:nvSpPr>
        <p:spPr>
          <a:xfrm>
            <a:off x="1640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92" name="object 1392"/>
          <p:cNvSpPr/>
          <p:nvPr/>
        </p:nvSpPr>
        <p:spPr>
          <a:xfrm>
            <a:off x="1665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93" name="object 1393"/>
          <p:cNvSpPr/>
          <p:nvPr/>
        </p:nvSpPr>
        <p:spPr>
          <a:xfrm>
            <a:off x="1691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94" name="object 1394"/>
          <p:cNvSpPr/>
          <p:nvPr/>
        </p:nvSpPr>
        <p:spPr>
          <a:xfrm>
            <a:off x="1716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95" name="object 1395"/>
          <p:cNvSpPr/>
          <p:nvPr/>
        </p:nvSpPr>
        <p:spPr>
          <a:xfrm>
            <a:off x="1741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96" name="object 1396"/>
          <p:cNvSpPr/>
          <p:nvPr/>
        </p:nvSpPr>
        <p:spPr>
          <a:xfrm>
            <a:off x="1767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97" name="object 1397"/>
          <p:cNvSpPr/>
          <p:nvPr/>
        </p:nvSpPr>
        <p:spPr>
          <a:xfrm>
            <a:off x="1792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98" name="object 1398"/>
          <p:cNvSpPr/>
          <p:nvPr/>
        </p:nvSpPr>
        <p:spPr>
          <a:xfrm>
            <a:off x="1818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99" name="object 1399"/>
          <p:cNvSpPr/>
          <p:nvPr/>
        </p:nvSpPr>
        <p:spPr>
          <a:xfrm>
            <a:off x="1843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00" name="object 1400"/>
          <p:cNvSpPr/>
          <p:nvPr/>
        </p:nvSpPr>
        <p:spPr>
          <a:xfrm>
            <a:off x="1868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01" name="object 1401"/>
          <p:cNvSpPr/>
          <p:nvPr/>
        </p:nvSpPr>
        <p:spPr>
          <a:xfrm>
            <a:off x="1894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02" name="object 1402"/>
          <p:cNvSpPr/>
          <p:nvPr/>
        </p:nvSpPr>
        <p:spPr>
          <a:xfrm>
            <a:off x="1919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03" name="object 1403"/>
          <p:cNvSpPr/>
          <p:nvPr/>
        </p:nvSpPr>
        <p:spPr>
          <a:xfrm>
            <a:off x="1945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04" name="object 1404"/>
          <p:cNvSpPr/>
          <p:nvPr/>
        </p:nvSpPr>
        <p:spPr>
          <a:xfrm>
            <a:off x="1970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05" name="object 1405"/>
          <p:cNvSpPr/>
          <p:nvPr/>
        </p:nvSpPr>
        <p:spPr>
          <a:xfrm>
            <a:off x="1995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06" name="object 1406"/>
          <p:cNvSpPr/>
          <p:nvPr/>
        </p:nvSpPr>
        <p:spPr>
          <a:xfrm>
            <a:off x="2021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07" name="object 1407"/>
          <p:cNvSpPr/>
          <p:nvPr/>
        </p:nvSpPr>
        <p:spPr>
          <a:xfrm>
            <a:off x="2046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08" name="object 1408"/>
          <p:cNvSpPr/>
          <p:nvPr/>
        </p:nvSpPr>
        <p:spPr>
          <a:xfrm>
            <a:off x="2072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09" name="object 1409"/>
          <p:cNvSpPr/>
          <p:nvPr/>
        </p:nvSpPr>
        <p:spPr>
          <a:xfrm>
            <a:off x="2097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10" name="object 1410"/>
          <p:cNvSpPr/>
          <p:nvPr/>
        </p:nvSpPr>
        <p:spPr>
          <a:xfrm>
            <a:off x="2122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11" name="object 1411"/>
          <p:cNvSpPr/>
          <p:nvPr/>
        </p:nvSpPr>
        <p:spPr>
          <a:xfrm>
            <a:off x="2148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12" name="object 1412"/>
          <p:cNvSpPr/>
          <p:nvPr/>
        </p:nvSpPr>
        <p:spPr>
          <a:xfrm>
            <a:off x="2173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13" name="object 1413"/>
          <p:cNvSpPr/>
          <p:nvPr/>
        </p:nvSpPr>
        <p:spPr>
          <a:xfrm>
            <a:off x="2199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14" name="object 1414"/>
          <p:cNvSpPr/>
          <p:nvPr/>
        </p:nvSpPr>
        <p:spPr>
          <a:xfrm>
            <a:off x="2224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15" name="object 1415"/>
          <p:cNvSpPr/>
          <p:nvPr/>
        </p:nvSpPr>
        <p:spPr>
          <a:xfrm>
            <a:off x="2249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16" name="object 1416"/>
          <p:cNvSpPr/>
          <p:nvPr/>
        </p:nvSpPr>
        <p:spPr>
          <a:xfrm>
            <a:off x="2275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17" name="object 1417"/>
          <p:cNvSpPr/>
          <p:nvPr/>
        </p:nvSpPr>
        <p:spPr>
          <a:xfrm>
            <a:off x="2300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18" name="object 1418"/>
          <p:cNvSpPr/>
          <p:nvPr/>
        </p:nvSpPr>
        <p:spPr>
          <a:xfrm>
            <a:off x="2326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19" name="object 1419"/>
          <p:cNvSpPr/>
          <p:nvPr/>
        </p:nvSpPr>
        <p:spPr>
          <a:xfrm>
            <a:off x="2351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20" name="object 1420"/>
          <p:cNvSpPr/>
          <p:nvPr/>
        </p:nvSpPr>
        <p:spPr>
          <a:xfrm>
            <a:off x="2376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21" name="object 1421"/>
          <p:cNvSpPr/>
          <p:nvPr/>
        </p:nvSpPr>
        <p:spPr>
          <a:xfrm>
            <a:off x="2402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22" name="object 1422"/>
          <p:cNvSpPr/>
          <p:nvPr/>
        </p:nvSpPr>
        <p:spPr>
          <a:xfrm>
            <a:off x="2427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23" name="object 1423"/>
          <p:cNvSpPr/>
          <p:nvPr/>
        </p:nvSpPr>
        <p:spPr>
          <a:xfrm>
            <a:off x="2453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24" name="object 1424"/>
          <p:cNvSpPr/>
          <p:nvPr/>
        </p:nvSpPr>
        <p:spPr>
          <a:xfrm>
            <a:off x="2478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25" name="object 1425"/>
          <p:cNvSpPr/>
          <p:nvPr/>
        </p:nvSpPr>
        <p:spPr>
          <a:xfrm>
            <a:off x="2503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26" name="object 1426"/>
          <p:cNvSpPr/>
          <p:nvPr/>
        </p:nvSpPr>
        <p:spPr>
          <a:xfrm>
            <a:off x="2529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27" name="object 1427"/>
          <p:cNvSpPr/>
          <p:nvPr/>
        </p:nvSpPr>
        <p:spPr>
          <a:xfrm>
            <a:off x="2554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28" name="object 1428"/>
          <p:cNvSpPr/>
          <p:nvPr/>
        </p:nvSpPr>
        <p:spPr>
          <a:xfrm>
            <a:off x="2580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29" name="object 1429"/>
          <p:cNvSpPr/>
          <p:nvPr/>
        </p:nvSpPr>
        <p:spPr>
          <a:xfrm>
            <a:off x="2605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30" name="object 1430"/>
          <p:cNvSpPr/>
          <p:nvPr/>
        </p:nvSpPr>
        <p:spPr>
          <a:xfrm>
            <a:off x="2630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31" name="object 1431"/>
          <p:cNvSpPr/>
          <p:nvPr/>
        </p:nvSpPr>
        <p:spPr>
          <a:xfrm>
            <a:off x="2656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32" name="object 1432"/>
          <p:cNvSpPr/>
          <p:nvPr/>
        </p:nvSpPr>
        <p:spPr>
          <a:xfrm>
            <a:off x="2681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33" name="object 1433"/>
          <p:cNvSpPr/>
          <p:nvPr/>
        </p:nvSpPr>
        <p:spPr>
          <a:xfrm>
            <a:off x="2707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34" name="object 1434"/>
          <p:cNvSpPr/>
          <p:nvPr/>
        </p:nvSpPr>
        <p:spPr>
          <a:xfrm>
            <a:off x="2732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35" name="object 1435"/>
          <p:cNvSpPr/>
          <p:nvPr/>
        </p:nvSpPr>
        <p:spPr>
          <a:xfrm>
            <a:off x="2757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36" name="object 1436"/>
          <p:cNvSpPr/>
          <p:nvPr/>
        </p:nvSpPr>
        <p:spPr>
          <a:xfrm>
            <a:off x="2783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37" name="object 1437"/>
          <p:cNvSpPr/>
          <p:nvPr/>
        </p:nvSpPr>
        <p:spPr>
          <a:xfrm>
            <a:off x="2808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38" name="object 1438"/>
          <p:cNvSpPr/>
          <p:nvPr/>
        </p:nvSpPr>
        <p:spPr>
          <a:xfrm>
            <a:off x="2834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39" name="object 1439"/>
          <p:cNvSpPr/>
          <p:nvPr/>
        </p:nvSpPr>
        <p:spPr>
          <a:xfrm>
            <a:off x="2859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40" name="object 1440"/>
          <p:cNvSpPr/>
          <p:nvPr/>
        </p:nvSpPr>
        <p:spPr>
          <a:xfrm>
            <a:off x="2884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41" name="object 1441"/>
          <p:cNvSpPr/>
          <p:nvPr/>
        </p:nvSpPr>
        <p:spPr>
          <a:xfrm>
            <a:off x="2910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42" name="object 1442"/>
          <p:cNvSpPr/>
          <p:nvPr/>
        </p:nvSpPr>
        <p:spPr>
          <a:xfrm>
            <a:off x="2935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43" name="object 1443"/>
          <p:cNvSpPr/>
          <p:nvPr/>
        </p:nvSpPr>
        <p:spPr>
          <a:xfrm>
            <a:off x="2961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44" name="object 1444"/>
          <p:cNvSpPr/>
          <p:nvPr/>
        </p:nvSpPr>
        <p:spPr>
          <a:xfrm>
            <a:off x="2986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45" name="object 1445"/>
          <p:cNvSpPr/>
          <p:nvPr/>
        </p:nvSpPr>
        <p:spPr>
          <a:xfrm>
            <a:off x="3011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46" name="object 1446"/>
          <p:cNvSpPr/>
          <p:nvPr/>
        </p:nvSpPr>
        <p:spPr>
          <a:xfrm>
            <a:off x="3037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47" name="object 1447"/>
          <p:cNvSpPr/>
          <p:nvPr/>
        </p:nvSpPr>
        <p:spPr>
          <a:xfrm>
            <a:off x="3062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48" name="object 1448"/>
          <p:cNvSpPr/>
          <p:nvPr/>
        </p:nvSpPr>
        <p:spPr>
          <a:xfrm>
            <a:off x="3088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49" name="object 1449"/>
          <p:cNvSpPr/>
          <p:nvPr/>
        </p:nvSpPr>
        <p:spPr>
          <a:xfrm>
            <a:off x="3113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0" name="object 1450"/>
          <p:cNvSpPr/>
          <p:nvPr/>
        </p:nvSpPr>
        <p:spPr>
          <a:xfrm>
            <a:off x="3138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1" name="object 1451"/>
          <p:cNvSpPr/>
          <p:nvPr/>
        </p:nvSpPr>
        <p:spPr>
          <a:xfrm>
            <a:off x="3164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2" name="object 1452"/>
          <p:cNvSpPr/>
          <p:nvPr/>
        </p:nvSpPr>
        <p:spPr>
          <a:xfrm>
            <a:off x="3189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3" name="object 1453"/>
          <p:cNvSpPr/>
          <p:nvPr/>
        </p:nvSpPr>
        <p:spPr>
          <a:xfrm>
            <a:off x="3215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4" name="object 1454"/>
          <p:cNvSpPr/>
          <p:nvPr/>
        </p:nvSpPr>
        <p:spPr>
          <a:xfrm>
            <a:off x="3240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5" name="object 1455"/>
          <p:cNvSpPr/>
          <p:nvPr/>
        </p:nvSpPr>
        <p:spPr>
          <a:xfrm>
            <a:off x="3265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6" name="object 1456"/>
          <p:cNvSpPr/>
          <p:nvPr/>
        </p:nvSpPr>
        <p:spPr>
          <a:xfrm>
            <a:off x="3291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7" name="object 1457"/>
          <p:cNvSpPr/>
          <p:nvPr/>
        </p:nvSpPr>
        <p:spPr>
          <a:xfrm>
            <a:off x="3316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8" name="object 1458"/>
          <p:cNvSpPr/>
          <p:nvPr/>
        </p:nvSpPr>
        <p:spPr>
          <a:xfrm>
            <a:off x="3342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9" name="object 1459"/>
          <p:cNvSpPr/>
          <p:nvPr/>
        </p:nvSpPr>
        <p:spPr>
          <a:xfrm>
            <a:off x="3367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60" name="object 1460"/>
          <p:cNvSpPr/>
          <p:nvPr/>
        </p:nvSpPr>
        <p:spPr>
          <a:xfrm>
            <a:off x="3392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61" name="object 1461"/>
          <p:cNvSpPr/>
          <p:nvPr/>
        </p:nvSpPr>
        <p:spPr>
          <a:xfrm>
            <a:off x="3418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62" name="object 1462"/>
          <p:cNvSpPr/>
          <p:nvPr/>
        </p:nvSpPr>
        <p:spPr>
          <a:xfrm>
            <a:off x="3443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63" name="object 1463"/>
          <p:cNvSpPr/>
          <p:nvPr/>
        </p:nvSpPr>
        <p:spPr>
          <a:xfrm>
            <a:off x="3469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64" name="object 1464"/>
          <p:cNvSpPr/>
          <p:nvPr/>
        </p:nvSpPr>
        <p:spPr>
          <a:xfrm>
            <a:off x="3494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65" name="object 1465"/>
          <p:cNvSpPr/>
          <p:nvPr/>
        </p:nvSpPr>
        <p:spPr>
          <a:xfrm>
            <a:off x="3519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66" name="object 1466"/>
          <p:cNvSpPr/>
          <p:nvPr/>
        </p:nvSpPr>
        <p:spPr>
          <a:xfrm>
            <a:off x="3545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67" name="object 1467"/>
          <p:cNvSpPr/>
          <p:nvPr/>
        </p:nvSpPr>
        <p:spPr>
          <a:xfrm>
            <a:off x="3570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68" name="object 1468"/>
          <p:cNvSpPr/>
          <p:nvPr/>
        </p:nvSpPr>
        <p:spPr>
          <a:xfrm>
            <a:off x="3596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69" name="object 1469"/>
          <p:cNvSpPr/>
          <p:nvPr/>
        </p:nvSpPr>
        <p:spPr>
          <a:xfrm>
            <a:off x="3621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70" name="object 1470"/>
          <p:cNvSpPr/>
          <p:nvPr/>
        </p:nvSpPr>
        <p:spPr>
          <a:xfrm>
            <a:off x="3646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71" name="object 1471"/>
          <p:cNvSpPr/>
          <p:nvPr/>
        </p:nvSpPr>
        <p:spPr>
          <a:xfrm>
            <a:off x="3672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72" name="object 1472"/>
          <p:cNvSpPr/>
          <p:nvPr/>
        </p:nvSpPr>
        <p:spPr>
          <a:xfrm>
            <a:off x="3697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73" name="object 1473"/>
          <p:cNvSpPr/>
          <p:nvPr/>
        </p:nvSpPr>
        <p:spPr>
          <a:xfrm>
            <a:off x="3723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74" name="object 1474"/>
          <p:cNvSpPr/>
          <p:nvPr/>
        </p:nvSpPr>
        <p:spPr>
          <a:xfrm>
            <a:off x="3748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75" name="object 1475"/>
          <p:cNvSpPr/>
          <p:nvPr/>
        </p:nvSpPr>
        <p:spPr>
          <a:xfrm>
            <a:off x="3773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76" name="object 1476"/>
          <p:cNvSpPr/>
          <p:nvPr/>
        </p:nvSpPr>
        <p:spPr>
          <a:xfrm>
            <a:off x="3799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77" name="object 1477"/>
          <p:cNvSpPr/>
          <p:nvPr/>
        </p:nvSpPr>
        <p:spPr>
          <a:xfrm>
            <a:off x="3824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78" name="object 1478"/>
          <p:cNvSpPr/>
          <p:nvPr/>
        </p:nvSpPr>
        <p:spPr>
          <a:xfrm>
            <a:off x="3850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79" name="object 1479"/>
          <p:cNvSpPr/>
          <p:nvPr/>
        </p:nvSpPr>
        <p:spPr>
          <a:xfrm>
            <a:off x="3875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0" name="object 1480"/>
          <p:cNvSpPr/>
          <p:nvPr/>
        </p:nvSpPr>
        <p:spPr>
          <a:xfrm>
            <a:off x="3900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1" name="object 1481"/>
          <p:cNvSpPr/>
          <p:nvPr/>
        </p:nvSpPr>
        <p:spPr>
          <a:xfrm>
            <a:off x="3926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2" name="object 1482"/>
          <p:cNvSpPr/>
          <p:nvPr/>
        </p:nvSpPr>
        <p:spPr>
          <a:xfrm>
            <a:off x="3951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3" name="object 1483"/>
          <p:cNvSpPr/>
          <p:nvPr/>
        </p:nvSpPr>
        <p:spPr>
          <a:xfrm>
            <a:off x="3977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4" name="object 1484"/>
          <p:cNvSpPr/>
          <p:nvPr/>
        </p:nvSpPr>
        <p:spPr>
          <a:xfrm>
            <a:off x="4002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5" name="object 1485"/>
          <p:cNvSpPr/>
          <p:nvPr/>
        </p:nvSpPr>
        <p:spPr>
          <a:xfrm>
            <a:off x="4027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6" name="object 1486"/>
          <p:cNvSpPr/>
          <p:nvPr/>
        </p:nvSpPr>
        <p:spPr>
          <a:xfrm>
            <a:off x="4053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7" name="object 1487"/>
          <p:cNvSpPr/>
          <p:nvPr/>
        </p:nvSpPr>
        <p:spPr>
          <a:xfrm>
            <a:off x="4078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8" name="object 1488"/>
          <p:cNvSpPr/>
          <p:nvPr/>
        </p:nvSpPr>
        <p:spPr>
          <a:xfrm>
            <a:off x="4104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9" name="object 1489"/>
          <p:cNvSpPr/>
          <p:nvPr/>
        </p:nvSpPr>
        <p:spPr>
          <a:xfrm>
            <a:off x="4129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90" name="object 1490"/>
          <p:cNvSpPr/>
          <p:nvPr/>
        </p:nvSpPr>
        <p:spPr>
          <a:xfrm>
            <a:off x="4154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91" name="object 1491"/>
          <p:cNvSpPr/>
          <p:nvPr/>
        </p:nvSpPr>
        <p:spPr>
          <a:xfrm>
            <a:off x="4180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92" name="object 1492"/>
          <p:cNvSpPr/>
          <p:nvPr/>
        </p:nvSpPr>
        <p:spPr>
          <a:xfrm>
            <a:off x="4205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93" name="object 1493"/>
          <p:cNvSpPr/>
          <p:nvPr/>
        </p:nvSpPr>
        <p:spPr>
          <a:xfrm>
            <a:off x="4231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94" name="object 1494"/>
          <p:cNvSpPr/>
          <p:nvPr/>
        </p:nvSpPr>
        <p:spPr>
          <a:xfrm>
            <a:off x="4256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95" name="object 1495"/>
          <p:cNvSpPr/>
          <p:nvPr/>
        </p:nvSpPr>
        <p:spPr>
          <a:xfrm>
            <a:off x="4281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96" name="object 1496"/>
          <p:cNvSpPr/>
          <p:nvPr/>
        </p:nvSpPr>
        <p:spPr>
          <a:xfrm>
            <a:off x="4307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97" name="object 1497"/>
          <p:cNvSpPr/>
          <p:nvPr/>
        </p:nvSpPr>
        <p:spPr>
          <a:xfrm>
            <a:off x="4332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98" name="object 1498"/>
          <p:cNvSpPr/>
          <p:nvPr/>
        </p:nvSpPr>
        <p:spPr>
          <a:xfrm>
            <a:off x="4358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99" name="object 1499"/>
          <p:cNvSpPr/>
          <p:nvPr/>
        </p:nvSpPr>
        <p:spPr>
          <a:xfrm>
            <a:off x="4383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00" name="object 1500"/>
          <p:cNvSpPr/>
          <p:nvPr/>
        </p:nvSpPr>
        <p:spPr>
          <a:xfrm>
            <a:off x="4408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01" name="object 1501"/>
          <p:cNvSpPr/>
          <p:nvPr/>
        </p:nvSpPr>
        <p:spPr>
          <a:xfrm>
            <a:off x="4434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02" name="object 1502"/>
          <p:cNvSpPr/>
          <p:nvPr/>
        </p:nvSpPr>
        <p:spPr>
          <a:xfrm>
            <a:off x="4459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03" name="object 1503"/>
          <p:cNvSpPr/>
          <p:nvPr/>
        </p:nvSpPr>
        <p:spPr>
          <a:xfrm>
            <a:off x="4485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04" name="object 1504"/>
          <p:cNvSpPr/>
          <p:nvPr/>
        </p:nvSpPr>
        <p:spPr>
          <a:xfrm>
            <a:off x="4510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05" name="object 1505"/>
          <p:cNvSpPr/>
          <p:nvPr/>
        </p:nvSpPr>
        <p:spPr>
          <a:xfrm>
            <a:off x="4535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06" name="object 1506"/>
          <p:cNvSpPr/>
          <p:nvPr/>
        </p:nvSpPr>
        <p:spPr>
          <a:xfrm>
            <a:off x="4561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07" name="object 1507"/>
          <p:cNvSpPr/>
          <p:nvPr/>
        </p:nvSpPr>
        <p:spPr>
          <a:xfrm>
            <a:off x="4586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08" name="object 1508"/>
          <p:cNvSpPr/>
          <p:nvPr/>
        </p:nvSpPr>
        <p:spPr>
          <a:xfrm>
            <a:off x="4612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09" name="object 1509"/>
          <p:cNvSpPr/>
          <p:nvPr/>
        </p:nvSpPr>
        <p:spPr>
          <a:xfrm>
            <a:off x="4637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10" name="object 1510"/>
          <p:cNvSpPr/>
          <p:nvPr/>
        </p:nvSpPr>
        <p:spPr>
          <a:xfrm>
            <a:off x="4662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11" name="object 1511"/>
          <p:cNvSpPr/>
          <p:nvPr/>
        </p:nvSpPr>
        <p:spPr>
          <a:xfrm>
            <a:off x="4688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12" name="object 1512"/>
          <p:cNvSpPr/>
          <p:nvPr/>
        </p:nvSpPr>
        <p:spPr>
          <a:xfrm>
            <a:off x="4713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13" name="object 1513"/>
          <p:cNvSpPr/>
          <p:nvPr/>
        </p:nvSpPr>
        <p:spPr>
          <a:xfrm>
            <a:off x="4739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14" name="object 1514"/>
          <p:cNvSpPr/>
          <p:nvPr/>
        </p:nvSpPr>
        <p:spPr>
          <a:xfrm>
            <a:off x="4764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15" name="object 1515"/>
          <p:cNvSpPr/>
          <p:nvPr/>
        </p:nvSpPr>
        <p:spPr>
          <a:xfrm>
            <a:off x="4789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16" name="object 1516"/>
          <p:cNvSpPr/>
          <p:nvPr/>
        </p:nvSpPr>
        <p:spPr>
          <a:xfrm>
            <a:off x="4815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17" name="object 1517"/>
          <p:cNvSpPr/>
          <p:nvPr/>
        </p:nvSpPr>
        <p:spPr>
          <a:xfrm>
            <a:off x="4840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18" name="object 1518"/>
          <p:cNvSpPr/>
          <p:nvPr/>
        </p:nvSpPr>
        <p:spPr>
          <a:xfrm>
            <a:off x="4866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19" name="object 1519"/>
          <p:cNvSpPr/>
          <p:nvPr/>
        </p:nvSpPr>
        <p:spPr>
          <a:xfrm>
            <a:off x="4891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20" name="object 1520"/>
          <p:cNvSpPr/>
          <p:nvPr/>
        </p:nvSpPr>
        <p:spPr>
          <a:xfrm>
            <a:off x="4916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21" name="object 1521"/>
          <p:cNvSpPr/>
          <p:nvPr/>
        </p:nvSpPr>
        <p:spPr>
          <a:xfrm>
            <a:off x="4942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22" name="object 1522"/>
          <p:cNvSpPr/>
          <p:nvPr/>
        </p:nvSpPr>
        <p:spPr>
          <a:xfrm>
            <a:off x="4967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23" name="object 1523"/>
          <p:cNvSpPr/>
          <p:nvPr/>
        </p:nvSpPr>
        <p:spPr>
          <a:xfrm>
            <a:off x="4993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24" name="object 1524"/>
          <p:cNvSpPr/>
          <p:nvPr/>
        </p:nvSpPr>
        <p:spPr>
          <a:xfrm>
            <a:off x="5018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25" name="object 1525"/>
          <p:cNvSpPr/>
          <p:nvPr/>
        </p:nvSpPr>
        <p:spPr>
          <a:xfrm>
            <a:off x="5043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26" name="object 1526"/>
          <p:cNvSpPr/>
          <p:nvPr/>
        </p:nvSpPr>
        <p:spPr>
          <a:xfrm>
            <a:off x="5069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27" name="object 1527"/>
          <p:cNvSpPr/>
          <p:nvPr/>
        </p:nvSpPr>
        <p:spPr>
          <a:xfrm>
            <a:off x="5094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28" name="object 1528"/>
          <p:cNvSpPr/>
          <p:nvPr/>
        </p:nvSpPr>
        <p:spPr>
          <a:xfrm>
            <a:off x="5120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29" name="object 1529"/>
          <p:cNvSpPr/>
          <p:nvPr/>
        </p:nvSpPr>
        <p:spPr>
          <a:xfrm>
            <a:off x="5145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30" name="object 1530"/>
          <p:cNvSpPr/>
          <p:nvPr/>
        </p:nvSpPr>
        <p:spPr>
          <a:xfrm>
            <a:off x="5170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31" name="object 1531"/>
          <p:cNvSpPr/>
          <p:nvPr/>
        </p:nvSpPr>
        <p:spPr>
          <a:xfrm>
            <a:off x="5196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32" name="object 1532"/>
          <p:cNvSpPr/>
          <p:nvPr/>
        </p:nvSpPr>
        <p:spPr>
          <a:xfrm>
            <a:off x="5221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33" name="object 1533"/>
          <p:cNvSpPr/>
          <p:nvPr/>
        </p:nvSpPr>
        <p:spPr>
          <a:xfrm>
            <a:off x="5247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34" name="object 1534"/>
          <p:cNvSpPr/>
          <p:nvPr/>
        </p:nvSpPr>
        <p:spPr>
          <a:xfrm>
            <a:off x="5272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35" name="object 1535"/>
          <p:cNvSpPr/>
          <p:nvPr/>
        </p:nvSpPr>
        <p:spPr>
          <a:xfrm>
            <a:off x="5297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36" name="object 1536"/>
          <p:cNvSpPr/>
          <p:nvPr/>
        </p:nvSpPr>
        <p:spPr>
          <a:xfrm>
            <a:off x="5323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37" name="object 1537"/>
          <p:cNvSpPr/>
          <p:nvPr/>
        </p:nvSpPr>
        <p:spPr>
          <a:xfrm>
            <a:off x="5348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38" name="object 1538"/>
          <p:cNvSpPr/>
          <p:nvPr/>
        </p:nvSpPr>
        <p:spPr>
          <a:xfrm>
            <a:off x="5374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39" name="object 1539"/>
          <p:cNvSpPr/>
          <p:nvPr/>
        </p:nvSpPr>
        <p:spPr>
          <a:xfrm>
            <a:off x="5399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40" name="object 1540"/>
          <p:cNvSpPr/>
          <p:nvPr/>
        </p:nvSpPr>
        <p:spPr>
          <a:xfrm>
            <a:off x="5424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41" name="object 1541"/>
          <p:cNvSpPr/>
          <p:nvPr/>
        </p:nvSpPr>
        <p:spPr>
          <a:xfrm>
            <a:off x="5450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42" name="object 1542"/>
          <p:cNvSpPr/>
          <p:nvPr/>
        </p:nvSpPr>
        <p:spPr>
          <a:xfrm>
            <a:off x="5475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43" name="object 1543"/>
          <p:cNvSpPr/>
          <p:nvPr/>
        </p:nvSpPr>
        <p:spPr>
          <a:xfrm>
            <a:off x="5501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44" name="object 1544"/>
          <p:cNvSpPr/>
          <p:nvPr/>
        </p:nvSpPr>
        <p:spPr>
          <a:xfrm>
            <a:off x="5526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45" name="object 1545"/>
          <p:cNvSpPr/>
          <p:nvPr/>
        </p:nvSpPr>
        <p:spPr>
          <a:xfrm>
            <a:off x="5551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46" name="object 1546"/>
          <p:cNvSpPr/>
          <p:nvPr/>
        </p:nvSpPr>
        <p:spPr>
          <a:xfrm>
            <a:off x="5577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47" name="object 1547"/>
          <p:cNvSpPr/>
          <p:nvPr/>
        </p:nvSpPr>
        <p:spPr>
          <a:xfrm>
            <a:off x="5602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48" name="object 1548"/>
          <p:cNvSpPr/>
          <p:nvPr/>
        </p:nvSpPr>
        <p:spPr>
          <a:xfrm>
            <a:off x="5628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49" name="object 1549"/>
          <p:cNvSpPr/>
          <p:nvPr/>
        </p:nvSpPr>
        <p:spPr>
          <a:xfrm>
            <a:off x="5653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50" name="object 1550"/>
          <p:cNvSpPr/>
          <p:nvPr/>
        </p:nvSpPr>
        <p:spPr>
          <a:xfrm>
            <a:off x="5678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51" name="object 1551"/>
          <p:cNvSpPr/>
          <p:nvPr/>
        </p:nvSpPr>
        <p:spPr>
          <a:xfrm>
            <a:off x="5704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52" name="object 1552"/>
          <p:cNvSpPr/>
          <p:nvPr/>
        </p:nvSpPr>
        <p:spPr>
          <a:xfrm>
            <a:off x="5729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53" name="object 1553"/>
          <p:cNvSpPr/>
          <p:nvPr/>
        </p:nvSpPr>
        <p:spPr>
          <a:xfrm>
            <a:off x="5755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54" name="object 1554"/>
          <p:cNvSpPr/>
          <p:nvPr/>
        </p:nvSpPr>
        <p:spPr>
          <a:xfrm>
            <a:off x="5780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55" name="object 1555"/>
          <p:cNvSpPr/>
          <p:nvPr/>
        </p:nvSpPr>
        <p:spPr>
          <a:xfrm>
            <a:off x="5805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56" name="object 1556"/>
          <p:cNvSpPr/>
          <p:nvPr/>
        </p:nvSpPr>
        <p:spPr>
          <a:xfrm>
            <a:off x="5831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57" name="object 1557"/>
          <p:cNvSpPr/>
          <p:nvPr/>
        </p:nvSpPr>
        <p:spPr>
          <a:xfrm>
            <a:off x="5856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58" name="object 1558"/>
          <p:cNvSpPr/>
          <p:nvPr/>
        </p:nvSpPr>
        <p:spPr>
          <a:xfrm>
            <a:off x="5882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59" name="object 1559"/>
          <p:cNvSpPr/>
          <p:nvPr/>
        </p:nvSpPr>
        <p:spPr>
          <a:xfrm>
            <a:off x="5907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60" name="object 1560"/>
          <p:cNvSpPr/>
          <p:nvPr/>
        </p:nvSpPr>
        <p:spPr>
          <a:xfrm>
            <a:off x="5932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61" name="object 1561"/>
          <p:cNvSpPr/>
          <p:nvPr/>
        </p:nvSpPr>
        <p:spPr>
          <a:xfrm>
            <a:off x="5958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62" name="object 1562"/>
          <p:cNvSpPr/>
          <p:nvPr/>
        </p:nvSpPr>
        <p:spPr>
          <a:xfrm>
            <a:off x="5983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63" name="object 1563"/>
          <p:cNvSpPr/>
          <p:nvPr/>
        </p:nvSpPr>
        <p:spPr>
          <a:xfrm>
            <a:off x="6009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64" name="object 1564"/>
          <p:cNvSpPr/>
          <p:nvPr/>
        </p:nvSpPr>
        <p:spPr>
          <a:xfrm>
            <a:off x="6034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65" name="object 1565"/>
          <p:cNvSpPr/>
          <p:nvPr/>
        </p:nvSpPr>
        <p:spPr>
          <a:xfrm>
            <a:off x="6059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66" name="object 1566"/>
          <p:cNvSpPr/>
          <p:nvPr/>
        </p:nvSpPr>
        <p:spPr>
          <a:xfrm>
            <a:off x="6085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67" name="object 1567"/>
          <p:cNvSpPr/>
          <p:nvPr/>
        </p:nvSpPr>
        <p:spPr>
          <a:xfrm>
            <a:off x="6110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68" name="object 1568"/>
          <p:cNvSpPr/>
          <p:nvPr/>
        </p:nvSpPr>
        <p:spPr>
          <a:xfrm>
            <a:off x="6136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69" name="object 1569"/>
          <p:cNvSpPr/>
          <p:nvPr/>
        </p:nvSpPr>
        <p:spPr>
          <a:xfrm>
            <a:off x="6161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70" name="object 1570"/>
          <p:cNvSpPr/>
          <p:nvPr/>
        </p:nvSpPr>
        <p:spPr>
          <a:xfrm>
            <a:off x="6186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71" name="object 1571"/>
          <p:cNvSpPr/>
          <p:nvPr/>
        </p:nvSpPr>
        <p:spPr>
          <a:xfrm>
            <a:off x="6212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72" name="object 1572"/>
          <p:cNvSpPr/>
          <p:nvPr/>
        </p:nvSpPr>
        <p:spPr>
          <a:xfrm>
            <a:off x="6237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73" name="object 1573"/>
          <p:cNvSpPr/>
          <p:nvPr/>
        </p:nvSpPr>
        <p:spPr>
          <a:xfrm>
            <a:off x="6263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74" name="object 1574"/>
          <p:cNvSpPr/>
          <p:nvPr/>
        </p:nvSpPr>
        <p:spPr>
          <a:xfrm>
            <a:off x="6288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75" name="object 1575"/>
          <p:cNvSpPr/>
          <p:nvPr/>
        </p:nvSpPr>
        <p:spPr>
          <a:xfrm>
            <a:off x="6313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76" name="object 1576"/>
          <p:cNvSpPr/>
          <p:nvPr/>
        </p:nvSpPr>
        <p:spPr>
          <a:xfrm>
            <a:off x="6339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77" name="object 1577"/>
          <p:cNvSpPr/>
          <p:nvPr/>
        </p:nvSpPr>
        <p:spPr>
          <a:xfrm>
            <a:off x="6364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78" name="object 1578"/>
          <p:cNvSpPr/>
          <p:nvPr/>
        </p:nvSpPr>
        <p:spPr>
          <a:xfrm>
            <a:off x="63901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79" name="object 1579"/>
          <p:cNvSpPr/>
          <p:nvPr/>
        </p:nvSpPr>
        <p:spPr>
          <a:xfrm>
            <a:off x="64155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80" name="object 1580"/>
          <p:cNvSpPr/>
          <p:nvPr/>
        </p:nvSpPr>
        <p:spPr>
          <a:xfrm>
            <a:off x="64409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81" name="object 1581"/>
          <p:cNvSpPr/>
          <p:nvPr/>
        </p:nvSpPr>
        <p:spPr>
          <a:xfrm>
            <a:off x="64663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82" name="object 1582"/>
          <p:cNvSpPr/>
          <p:nvPr/>
        </p:nvSpPr>
        <p:spPr>
          <a:xfrm>
            <a:off x="6491732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48" y="0"/>
                </a:moveTo>
                <a:lnTo>
                  <a:pt x="0" y="0"/>
                </a:lnTo>
                <a:lnTo>
                  <a:pt x="0" y="6350"/>
                </a:lnTo>
                <a:lnTo>
                  <a:pt x="19048" y="6350"/>
                </a:lnTo>
                <a:lnTo>
                  <a:pt x="19048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83" name="object 1583"/>
          <p:cNvSpPr/>
          <p:nvPr/>
        </p:nvSpPr>
        <p:spPr>
          <a:xfrm>
            <a:off x="6517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84" name="object 1584"/>
          <p:cNvSpPr/>
          <p:nvPr/>
        </p:nvSpPr>
        <p:spPr>
          <a:xfrm>
            <a:off x="6542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85" name="object 1585"/>
          <p:cNvSpPr/>
          <p:nvPr/>
        </p:nvSpPr>
        <p:spPr>
          <a:xfrm>
            <a:off x="6567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86" name="object 1586"/>
          <p:cNvSpPr/>
          <p:nvPr/>
        </p:nvSpPr>
        <p:spPr>
          <a:xfrm>
            <a:off x="6593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87" name="object 1587"/>
          <p:cNvSpPr/>
          <p:nvPr/>
        </p:nvSpPr>
        <p:spPr>
          <a:xfrm>
            <a:off x="6618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88" name="object 1588"/>
          <p:cNvSpPr/>
          <p:nvPr/>
        </p:nvSpPr>
        <p:spPr>
          <a:xfrm>
            <a:off x="6644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89" name="object 1589"/>
          <p:cNvSpPr/>
          <p:nvPr/>
        </p:nvSpPr>
        <p:spPr>
          <a:xfrm>
            <a:off x="6669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90" name="object 1590"/>
          <p:cNvSpPr/>
          <p:nvPr/>
        </p:nvSpPr>
        <p:spPr>
          <a:xfrm>
            <a:off x="6694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91" name="object 1591"/>
          <p:cNvSpPr/>
          <p:nvPr/>
        </p:nvSpPr>
        <p:spPr>
          <a:xfrm>
            <a:off x="6720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92" name="object 1592"/>
          <p:cNvSpPr/>
          <p:nvPr/>
        </p:nvSpPr>
        <p:spPr>
          <a:xfrm>
            <a:off x="6745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93" name="object 1593"/>
          <p:cNvSpPr/>
          <p:nvPr/>
        </p:nvSpPr>
        <p:spPr>
          <a:xfrm>
            <a:off x="6771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94" name="object 1594"/>
          <p:cNvSpPr/>
          <p:nvPr/>
        </p:nvSpPr>
        <p:spPr>
          <a:xfrm>
            <a:off x="6796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95" name="object 1595"/>
          <p:cNvSpPr/>
          <p:nvPr/>
        </p:nvSpPr>
        <p:spPr>
          <a:xfrm>
            <a:off x="6821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96" name="object 1596"/>
          <p:cNvSpPr/>
          <p:nvPr/>
        </p:nvSpPr>
        <p:spPr>
          <a:xfrm>
            <a:off x="6847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97" name="object 1597"/>
          <p:cNvSpPr/>
          <p:nvPr/>
        </p:nvSpPr>
        <p:spPr>
          <a:xfrm>
            <a:off x="6872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98" name="object 1598"/>
          <p:cNvSpPr/>
          <p:nvPr/>
        </p:nvSpPr>
        <p:spPr>
          <a:xfrm>
            <a:off x="6898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99" name="object 1599"/>
          <p:cNvSpPr/>
          <p:nvPr/>
        </p:nvSpPr>
        <p:spPr>
          <a:xfrm>
            <a:off x="6923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00" name="object 1600"/>
          <p:cNvSpPr/>
          <p:nvPr/>
        </p:nvSpPr>
        <p:spPr>
          <a:xfrm>
            <a:off x="6948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01" name="object 1601"/>
          <p:cNvSpPr/>
          <p:nvPr/>
        </p:nvSpPr>
        <p:spPr>
          <a:xfrm>
            <a:off x="6974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02" name="object 1602"/>
          <p:cNvSpPr/>
          <p:nvPr/>
        </p:nvSpPr>
        <p:spPr>
          <a:xfrm>
            <a:off x="6999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03" name="object 1603"/>
          <p:cNvSpPr/>
          <p:nvPr/>
        </p:nvSpPr>
        <p:spPr>
          <a:xfrm>
            <a:off x="7025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04" name="object 1604"/>
          <p:cNvSpPr/>
          <p:nvPr/>
        </p:nvSpPr>
        <p:spPr>
          <a:xfrm>
            <a:off x="7050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05" name="object 1605"/>
          <p:cNvSpPr/>
          <p:nvPr/>
        </p:nvSpPr>
        <p:spPr>
          <a:xfrm>
            <a:off x="7075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06" name="object 1606"/>
          <p:cNvSpPr/>
          <p:nvPr/>
        </p:nvSpPr>
        <p:spPr>
          <a:xfrm>
            <a:off x="7101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07" name="object 1607"/>
          <p:cNvSpPr/>
          <p:nvPr/>
        </p:nvSpPr>
        <p:spPr>
          <a:xfrm>
            <a:off x="7126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08" name="object 1608"/>
          <p:cNvSpPr/>
          <p:nvPr/>
        </p:nvSpPr>
        <p:spPr>
          <a:xfrm>
            <a:off x="7152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09" name="object 1609"/>
          <p:cNvSpPr/>
          <p:nvPr/>
        </p:nvSpPr>
        <p:spPr>
          <a:xfrm>
            <a:off x="7177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10" name="object 1610"/>
          <p:cNvSpPr/>
          <p:nvPr/>
        </p:nvSpPr>
        <p:spPr>
          <a:xfrm>
            <a:off x="7202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11" name="object 1611"/>
          <p:cNvSpPr/>
          <p:nvPr/>
        </p:nvSpPr>
        <p:spPr>
          <a:xfrm>
            <a:off x="7228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12" name="object 1612"/>
          <p:cNvSpPr/>
          <p:nvPr/>
        </p:nvSpPr>
        <p:spPr>
          <a:xfrm>
            <a:off x="7253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13" name="object 1613"/>
          <p:cNvSpPr/>
          <p:nvPr/>
        </p:nvSpPr>
        <p:spPr>
          <a:xfrm>
            <a:off x="7279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14" name="object 1614"/>
          <p:cNvSpPr/>
          <p:nvPr/>
        </p:nvSpPr>
        <p:spPr>
          <a:xfrm>
            <a:off x="7304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15" name="object 1615"/>
          <p:cNvSpPr/>
          <p:nvPr/>
        </p:nvSpPr>
        <p:spPr>
          <a:xfrm>
            <a:off x="7329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16" name="object 1616"/>
          <p:cNvSpPr/>
          <p:nvPr/>
        </p:nvSpPr>
        <p:spPr>
          <a:xfrm>
            <a:off x="7355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17" name="object 1617"/>
          <p:cNvSpPr/>
          <p:nvPr/>
        </p:nvSpPr>
        <p:spPr>
          <a:xfrm>
            <a:off x="7380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18" name="object 1618"/>
          <p:cNvSpPr/>
          <p:nvPr/>
        </p:nvSpPr>
        <p:spPr>
          <a:xfrm>
            <a:off x="7406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19" name="object 1619"/>
          <p:cNvSpPr/>
          <p:nvPr/>
        </p:nvSpPr>
        <p:spPr>
          <a:xfrm>
            <a:off x="7431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20" name="object 1620"/>
          <p:cNvSpPr/>
          <p:nvPr/>
        </p:nvSpPr>
        <p:spPr>
          <a:xfrm>
            <a:off x="7456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21" name="object 1621"/>
          <p:cNvSpPr/>
          <p:nvPr/>
        </p:nvSpPr>
        <p:spPr>
          <a:xfrm>
            <a:off x="7482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22" name="object 1622"/>
          <p:cNvSpPr/>
          <p:nvPr/>
        </p:nvSpPr>
        <p:spPr>
          <a:xfrm>
            <a:off x="7507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23" name="object 1623"/>
          <p:cNvSpPr/>
          <p:nvPr/>
        </p:nvSpPr>
        <p:spPr>
          <a:xfrm>
            <a:off x="7533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24" name="object 1624"/>
          <p:cNvSpPr/>
          <p:nvPr/>
        </p:nvSpPr>
        <p:spPr>
          <a:xfrm>
            <a:off x="7558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25" name="object 1625"/>
          <p:cNvSpPr/>
          <p:nvPr/>
        </p:nvSpPr>
        <p:spPr>
          <a:xfrm>
            <a:off x="7583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26" name="object 1626"/>
          <p:cNvSpPr/>
          <p:nvPr/>
        </p:nvSpPr>
        <p:spPr>
          <a:xfrm>
            <a:off x="7609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27" name="object 1627"/>
          <p:cNvSpPr/>
          <p:nvPr/>
        </p:nvSpPr>
        <p:spPr>
          <a:xfrm>
            <a:off x="7634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28" name="object 1628"/>
          <p:cNvSpPr/>
          <p:nvPr/>
        </p:nvSpPr>
        <p:spPr>
          <a:xfrm>
            <a:off x="7660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29" name="object 1629"/>
          <p:cNvSpPr/>
          <p:nvPr/>
        </p:nvSpPr>
        <p:spPr>
          <a:xfrm>
            <a:off x="7685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30" name="object 1630"/>
          <p:cNvSpPr/>
          <p:nvPr/>
        </p:nvSpPr>
        <p:spPr>
          <a:xfrm>
            <a:off x="7710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31" name="object 1631"/>
          <p:cNvSpPr/>
          <p:nvPr/>
        </p:nvSpPr>
        <p:spPr>
          <a:xfrm>
            <a:off x="7736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32" name="object 1632"/>
          <p:cNvSpPr/>
          <p:nvPr/>
        </p:nvSpPr>
        <p:spPr>
          <a:xfrm>
            <a:off x="7761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33" name="object 1633"/>
          <p:cNvSpPr/>
          <p:nvPr/>
        </p:nvSpPr>
        <p:spPr>
          <a:xfrm>
            <a:off x="7787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34" name="object 1634"/>
          <p:cNvSpPr/>
          <p:nvPr/>
        </p:nvSpPr>
        <p:spPr>
          <a:xfrm>
            <a:off x="7812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35" name="object 1635"/>
          <p:cNvSpPr/>
          <p:nvPr/>
        </p:nvSpPr>
        <p:spPr>
          <a:xfrm>
            <a:off x="7837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36" name="object 1636"/>
          <p:cNvSpPr/>
          <p:nvPr/>
        </p:nvSpPr>
        <p:spPr>
          <a:xfrm>
            <a:off x="7863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37" name="object 1637"/>
          <p:cNvSpPr/>
          <p:nvPr/>
        </p:nvSpPr>
        <p:spPr>
          <a:xfrm>
            <a:off x="7888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38" name="object 1638"/>
          <p:cNvSpPr/>
          <p:nvPr/>
        </p:nvSpPr>
        <p:spPr>
          <a:xfrm>
            <a:off x="7914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39" name="object 1639"/>
          <p:cNvSpPr/>
          <p:nvPr/>
        </p:nvSpPr>
        <p:spPr>
          <a:xfrm>
            <a:off x="7939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40" name="object 1640"/>
          <p:cNvSpPr/>
          <p:nvPr/>
        </p:nvSpPr>
        <p:spPr>
          <a:xfrm>
            <a:off x="7964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41" name="object 1641"/>
          <p:cNvSpPr/>
          <p:nvPr/>
        </p:nvSpPr>
        <p:spPr>
          <a:xfrm>
            <a:off x="7990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42" name="object 1642"/>
          <p:cNvSpPr/>
          <p:nvPr/>
        </p:nvSpPr>
        <p:spPr>
          <a:xfrm>
            <a:off x="8015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43" name="object 1643"/>
          <p:cNvSpPr/>
          <p:nvPr/>
        </p:nvSpPr>
        <p:spPr>
          <a:xfrm>
            <a:off x="8041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44" name="object 1644"/>
          <p:cNvSpPr/>
          <p:nvPr/>
        </p:nvSpPr>
        <p:spPr>
          <a:xfrm>
            <a:off x="8066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45" name="object 1645"/>
          <p:cNvSpPr/>
          <p:nvPr/>
        </p:nvSpPr>
        <p:spPr>
          <a:xfrm>
            <a:off x="8091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46" name="object 1646"/>
          <p:cNvSpPr/>
          <p:nvPr/>
        </p:nvSpPr>
        <p:spPr>
          <a:xfrm>
            <a:off x="8117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47" name="object 1647"/>
          <p:cNvSpPr/>
          <p:nvPr/>
        </p:nvSpPr>
        <p:spPr>
          <a:xfrm>
            <a:off x="8142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48" name="object 1648"/>
          <p:cNvSpPr/>
          <p:nvPr/>
        </p:nvSpPr>
        <p:spPr>
          <a:xfrm>
            <a:off x="8168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49" name="object 1649"/>
          <p:cNvSpPr/>
          <p:nvPr/>
        </p:nvSpPr>
        <p:spPr>
          <a:xfrm>
            <a:off x="8193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50" name="object 1650"/>
          <p:cNvSpPr/>
          <p:nvPr/>
        </p:nvSpPr>
        <p:spPr>
          <a:xfrm>
            <a:off x="8218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51" name="object 1651"/>
          <p:cNvSpPr/>
          <p:nvPr/>
        </p:nvSpPr>
        <p:spPr>
          <a:xfrm>
            <a:off x="8244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52" name="object 1652"/>
          <p:cNvSpPr/>
          <p:nvPr/>
        </p:nvSpPr>
        <p:spPr>
          <a:xfrm>
            <a:off x="8269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53" name="object 1653"/>
          <p:cNvSpPr/>
          <p:nvPr/>
        </p:nvSpPr>
        <p:spPr>
          <a:xfrm>
            <a:off x="8295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54" name="object 1654"/>
          <p:cNvSpPr/>
          <p:nvPr/>
        </p:nvSpPr>
        <p:spPr>
          <a:xfrm>
            <a:off x="8320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55" name="object 1655"/>
          <p:cNvSpPr/>
          <p:nvPr/>
        </p:nvSpPr>
        <p:spPr>
          <a:xfrm>
            <a:off x="8345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56" name="object 1656"/>
          <p:cNvSpPr/>
          <p:nvPr/>
        </p:nvSpPr>
        <p:spPr>
          <a:xfrm>
            <a:off x="8371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57" name="object 1657"/>
          <p:cNvSpPr/>
          <p:nvPr/>
        </p:nvSpPr>
        <p:spPr>
          <a:xfrm>
            <a:off x="8396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58" name="object 1658"/>
          <p:cNvSpPr/>
          <p:nvPr/>
        </p:nvSpPr>
        <p:spPr>
          <a:xfrm>
            <a:off x="8422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59" name="object 1659"/>
          <p:cNvSpPr/>
          <p:nvPr/>
        </p:nvSpPr>
        <p:spPr>
          <a:xfrm>
            <a:off x="8447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60" name="object 1660"/>
          <p:cNvSpPr/>
          <p:nvPr/>
        </p:nvSpPr>
        <p:spPr>
          <a:xfrm>
            <a:off x="8472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61" name="object 1661"/>
          <p:cNvSpPr/>
          <p:nvPr/>
        </p:nvSpPr>
        <p:spPr>
          <a:xfrm>
            <a:off x="8498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62" name="object 1662"/>
          <p:cNvSpPr/>
          <p:nvPr/>
        </p:nvSpPr>
        <p:spPr>
          <a:xfrm>
            <a:off x="8523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63" name="object 1663"/>
          <p:cNvSpPr/>
          <p:nvPr/>
        </p:nvSpPr>
        <p:spPr>
          <a:xfrm>
            <a:off x="8549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64" name="object 1664"/>
          <p:cNvSpPr/>
          <p:nvPr/>
        </p:nvSpPr>
        <p:spPr>
          <a:xfrm>
            <a:off x="8574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65" name="object 1665"/>
          <p:cNvSpPr/>
          <p:nvPr/>
        </p:nvSpPr>
        <p:spPr>
          <a:xfrm>
            <a:off x="8599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66" name="object 1666"/>
          <p:cNvSpPr/>
          <p:nvPr/>
        </p:nvSpPr>
        <p:spPr>
          <a:xfrm>
            <a:off x="8625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67" name="object 1667"/>
          <p:cNvSpPr/>
          <p:nvPr/>
        </p:nvSpPr>
        <p:spPr>
          <a:xfrm>
            <a:off x="8650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68" name="object 1668"/>
          <p:cNvSpPr/>
          <p:nvPr/>
        </p:nvSpPr>
        <p:spPr>
          <a:xfrm>
            <a:off x="8676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69" name="object 1669"/>
          <p:cNvSpPr/>
          <p:nvPr/>
        </p:nvSpPr>
        <p:spPr>
          <a:xfrm>
            <a:off x="8701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70" name="object 1670"/>
          <p:cNvSpPr/>
          <p:nvPr/>
        </p:nvSpPr>
        <p:spPr>
          <a:xfrm>
            <a:off x="8726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71" name="object 1671"/>
          <p:cNvSpPr/>
          <p:nvPr/>
        </p:nvSpPr>
        <p:spPr>
          <a:xfrm>
            <a:off x="8752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72" name="object 1672"/>
          <p:cNvSpPr/>
          <p:nvPr/>
        </p:nvSpPr>
        <p:spPr>
          <a:xfrm>
            <a:off x="8777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73" name="object 1673"/>
          <p:cNvSpPr/>
          <p:nvPr/>
        </p:nvSpPr>
        <p:spPr>
          <a:xfrm>
            <a:off x="8803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74" name="object 1674"/>
          <p:cNvSpPr/>
          <p:nvPr/>
        </p:nvSpPr>
        <p:spPr>
          <a:xfrm>
            <a:off x="8828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75" name="object 1675"/>
          <p:cNvSpPr/>
          <p:nvPr/>
        </p:nvSpPr>
        <p:spPr>
          <a:xfrm>
            <a:off x="8853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76" name="object 1676"/>
          <p:cNvSpPr/>
          <p:nvPr/>
        </p:nvSpPr>
        <p:spPr>
          <a:xfrm>
            <a:off x="8879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77" name="object 1677"/>
          <p:cNvSpPr/>
          <p:nvPr/>
        </p:nvSpPr>
        <p:spPr>
          <a:xfrm>
            <a:off x="8904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78" name="object 1678"/>
          <p:cNvSpPr/>
          <p:nvPr/>
        </p:nvSpPr>
        <p:spPr>
          <a:xfrm>
            <a:off x="8930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79" name="object 1679"/>
          <p:cNvSpPr/>
          <p:nvPr/>
        </p:nvSpPr>
        <p:spPr>
          <a:xfrm>
            <a:off x="8955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80" name="object 1680"/>
          <p:cNvSpPr/>
          <p:nvPr/>
        </p:nvSpPr>
        <p:spPr>
          <a:xfrm>
            <a:off x="8980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81" name="object 1681"/>
          <p:cNvSpPr/>
          <p:nvPr/>
        </p:nvSpPr>
        <p:spPr>
          <a:xfrm>
            <a:off x="9006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82" name="object 1682"/>
          <p:cNvSpPr/>
          <p:nvPr/>
        </p:nvSpPr>
        <p:spPr>
          <a:xfrm>
            <a:off x="9031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83" name="object 1683"/>
          <p:cNvSpPr/>
          <p:nvPr/>
        </p:nvSpPr>
        <p:spPr>
          <a:xfrm>
            <a:off x="9057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84" name="object 1684"/>
          <p:cNvSpPr/>
          <p:nvPr/>
        </p:nvSpPr>
        <p:spPr>
          <a:xfrm>
            <a:off x="9082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85" name="object 1685"/>
          <p:cNvSpPr/>
          <p:nvPr/>
        </p:nvSpPr>
        <p:spPr>
          <a:xfrm>
            <a:off x="9107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86" name="object 1686"/>
          <p:cNvSpPr/>
          <p:nvPr/>
        </p:nvSpPr>
        <p:spPr>
          <a:xfrm>
            <a:off x="9133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87" name="object 1687"/>
          <p:cNvSpPr/>
          <p:nvPr/>
        </p:nvSpPr>
        <p:spPr>
          <a:xfrm>
            <a:off x="9158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88" name="object 1688"/>
          <p:cNvSpPr/>
          <p:nvPr/>
        </p:nvSpPr>
        <p:spPr>
          <a:xfrm>
            <a:off x="9184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89" name="object 1689"/>
          <p:cNvSpPr/>
          <p:nvPr/>
        </p:nvSpPr>
        <p:spPr>
          <a:xfrm>
            <a:off x="9209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90" name="object 1690"/>
          <p:cNvSpPr/>
          <p:nvPr/>
        </p:nvSpPr>
        <p:spPr>
          <a:xfrm>
            <a:off x="9234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91" name="object 1691"/>
          <p:cNvSpPr/>
          <p:nvPr/>
        </p:nvSpPr>
        <p:spPr>
          <a:xfrm>
            <a:off x="9260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92" name="object 1692"/>
          <p:cNvSpPr/>
          <p:nvPr/>
        </p:nvSpPr>
        <p:spPr>
          <a:xfrm>
            <a:off x="9285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93" name="object 1693"/>
          <p:cNvSpPr/>
          <p:nvPr/>
        </p:nvSpPr>
        <p:spPr>
          <a:xfrm>
            <a:off x="9311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94" name="object 1694"/>
          <p:cNvSpPr/>
          <p:nvPr/>
        </p:nvSpPr>
        <p:spPr>
          <a:xfrm>
            <a:off x="9336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95" name="object 1695"/>
          <p:cNvSpPr/>
          <p:nvPr/>
        </p:nvSpPr>
        <p:spPr>
          <a:xfrm>
            <a:off x="9361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96" name="object 1696"/>
          <p:cNvSpPr/>
          <p:nvPr/>
        </p:nvSpPr>
        <p:spPr>
          <a:xfrm>
            <a:off x="9387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97" name="object 1697"/>
          <p:cNvSpPr/>
          <p:nvPr/>
        </p:nvSpPr>
        <p:spPr>
          <a:xfrm>
            <a:off x="9412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98" name="object 1698"/>
          <p:cNvSpPr/>
          <p:nvPr/>
        </p:nvSpPr>
        <p:spPr>
          <a:xfrm>
            <a:off x="9438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99" name="object 1699"/>
          <p:cNvSpPr/>
          <p:nvPr/>
        </p:nvSpPr>
        <p:spPr>
          <a:xfrm>
            <a:off x="9463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00" name="object 1700"/>
          <p:cNvSpPr/>
          <p:nvPr/>
        </p:nvSpPr>
        <p:spPr>
          <a:xfrm>
            <a:off x="9488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01" name="object 1701"/>
          <p:cNvSpPr/>
          <p:nvPr/>
        </p:nvSpPr>
        <p:spPr>
          <a:xfrm>
            <a:off x="9514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02" name="object 1702"/>
          <p:cNvSpPr/>
          <p:nvPr/>
        </p:nvSpPr>
        <p:spPr>
          <a:xfrm>
            <a:off x="9539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03" name="object 1703"/>
          <p:cNvSpPr/>
          <p:nvPr/>
        </p:nvSpPr>
        <p:spPr>
          <a:xfrm>
            <a:off x="9565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04" name="object 1704"/>
          <p:cNvSpPr/>
          <p:nvPr/>
        </p:nvSpPr>
        <p:spPr>
          <a:xfrm>
            <a:off x="9590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05" name="object 1705"/>
          <p:cNvSpPr/>
          <p:nvPr/>
        </p:nvSpPr>
        <p:spPr>
          <a:xfrm>
            <a:off x="9615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06" name="object 1706"/>
          <p:cNvSpPr/>
          <p:nvPr/>
        </p:nvSpPr>
        <p:spPr>
          <a:xfrm>
            <a:off x="9641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07" name="object 1707"/>
          <p:cNvSpPr/>
          <p:nvPr/>
        </p:nvSpPr>
        <p:spPr>
          <a:xfrm>
            <a:off x="96667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08" name="object 1708"/>
          <p:cNvSpPr/>
          <p:nvPr/>
        </p:nvSpPr>
        <p:spPr>
          <a:xfrm>
            <a:off x="96921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09" name="object 1709"/>
          <p:cNvSpPr/>
          <p:nvPr/>
        </p:nvSpPr>
        <p:spPr>
          <a:xfrm>
            <a:off x="97175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10" name="object 1710"/>
          <p:cNvSpPr/>
          <p:nvPr/>
        </p:nvSpPr>
        <p:spPr>
          <a:xfrm>
            <a:off x="97429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11" name="object 1711"/>
          <p:cNvSpPr/>
          <p:nvPr/>
        </p:nvSpPr>
        <p:spPr>
          <a:xfrm>
            <a:off x="9768330" y="3139313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12" name="object 1712"/>
          <p:cNvSpPr/>
          <p:nvPr/>
        </p:nvSpPr>
        <p:spPr>
          <a:xfrm>
            <a:off x="9793730" y="3139313"/>
            <a:ext cx="8890" cy="6350"/>
          </a:xfrm>
          <a:custGeom>
            <a:avLst/>
            <a:gdLst/>
            <a:ahLst/>
            <a:cxnLst/>
            <a:rect l="l" t="t" r="r" b="b"/>
            <a:pathLst>
              <a:path w="8890" h="6350">
                <a:moveTo>
                  <a:pt x="8637" y="0"/>
                </a:moveTo>
                <a:lnTo>
                  <a:pt x="0" y="0"/>
                </a:lnTo>
                <a:lnTo>
                  <a:pt x="0" y="6350"/>
                </a:lnTo>
                <a:lnTo>
                  <a:pt x="8637" y="6350"/>
                </a:lnTo>
                <a:lnTo>
                  <a:pt x="8637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13" name="object 1713"/>
          <p:cNvSpPr/>
          <p:nvPr/>
        </p:nvSpPr>
        <p:spPr>
          <a:xfrm>
            <a:off x="1132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14" name="object 1714"/>
          <p:cNvSpPr/>
          <p:nvPr/>
        </p:nvSpPr>
        <p:spPr>
          <a:xfrm>
            <a:off x="1157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15" name="object 1715"/>
          <p:cNvSpPr/>
          <p:nvPr/>
        </p:nvSpPr>
        <p:spPr>
          <a:xfrm>
            <a:off x="1183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16" name="object 1716"/>
          <p:cNvSpPr/>
          <p:nvPr/>
        </p:nvSpPr>
        <p:spPr>
          <a:xfrm>
            <a:off x="1208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17" name="object 1717"/>
          <p:cNvSpPr/>
          <p:nvPr/>
        </p:nvSpPr>
        <p:spPr>
          <a:xfrm>
            <a:off x="1233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18" name="object 1718"/>
          <p:cNvSpPr/>
          <p:nvPr/>
        </p:nvSpPr>
        <p:spPr>
          <a:xfrm>
            <a:off x="1259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19" name="object 1719"/>
          <p:cNvSpPr/>
          <p:nvPr/>
        </p:nvSpPr>
        <p:spPr>
          <a:xfrm>
            <a:off x="1284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20" name="object 1720"/>
          <p:cNvSpPr/>
          <p:nvPr/>
        </p:nvSpPr>
        <p:spPr>
          <a:xfrm>
            <a:off x="1310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21" name="object 1721"/>
          <p:cNvSpPr/>
          <p:nvPr/>
        </p:nvSpPr>
        <p:spPr>
          <a:xfrm>
            <a:off x="1335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22" name="object 1722"/>
          <p:cNvSpPr/>
          <p:nvPr/>
        </p:nvSpPr>
        <p:spPr>
          <a:xfrm>
            <a:off x="1360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23" name="object 1723"/>
          <p:cNvSpPr/>
          <p:nvPr/>
        </p:nvSpPr>
        <p:spPr>
          <a:xfrm>
            <a:off x="1386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24" name="object 1724"/>
          <p:cNvSpPr/>
          <p:nvPr/>
        </p:nvSpPr>
        <p:spPr>
          <a:xfrm>
            <a:off x="1411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25" name="object 1725"/>
          <p:cNvSpPr/>
          <p:nvPr/>
        </p:nvSpPr>
        <p:spPr>
          <a:xfrm>
            <a:off x="1437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26" name="object 1726"/>
          <p:cNvSpPr/>
          <p:nvPr/>
        </p:nvSpPr>
        <p:spPr>
          <a:xfrm>
            <a:off x="1462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27" name="object 1727"/>
          <p:cNvSpPr/>
          <p:nvPr/>
        </p:nvSpPr>
        <p:spPr>
          <a:xfrm>
            <a:off x="1487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28" name="object 1728"/>
          <p:cNvSpPr/>
          <p:nvPr/>
        </p:nvSpPr>
        <p:spPr>
          <a:xfrm>
            <a:off x="1513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29" name="object 1729"/>
          <p:cNvSpPr/>
          <p:nvPr/>
        </p:nvSpPr>
        <p:spPr>
          <a:xfrm>
            <a:off x="1538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30" name="object 1730"/>
          <p:cNvSpPr/>
          <p:nvPr/>
        </p:nvSpPr>
        <p:spPr>
          <a:xfrm>
            <a:off x="1564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31" name="object 1731"/>
          <p:cNvSpPr/>
          <p:nvPr/>
        </p:nvSpPr>
        <p:spPr>
          <a:xfrm>
            <a:off x="1589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32" name="object 1732"/>
          <p:cNvSpPr/>
          <p:nvPr/>
        </p:nvSpPr>
        <p:spPr>
          <a:xfrm>
            <a:off x="1614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33" name="object 1733"/>
          <p:cNvSpPr/>
          <p:nvPr/>
        </p:nvSpPr>
        <p:spPr>
          <a:xfrm>
            <a:off x="1640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34" name="object 1734"/>
          <p:cNvSpPr/>
          <p:nvPr/>
        </p:nvSpPr>
        <p:spPr>
          <a:xfrm>
            <a:off x="1665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35" name="object 1735"/>
          <p:cNvSpPr/>
          <p:nvPr/>
        </p:nvSpPr>
        <p:spPr>
          <a:xfrm>
            <a:off x="1691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36" name="object 1736"/>
          <p:cNvSpPr/>
          <p:nvPr/>
        </p:nvSpPr>
        <p:spPr>
          <a:xfrm>
            <a:off x="1716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37" name="object 1737"/>
          <p:cNvSpPr/>
          <p:nvPr/>
        </p:nvSpPr>
        <p:spPr>
          <a:xfrm>
            <a:off x="1741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38" name="object 1738"/>
          <p:cNvSpPr/>
          <p:nvPr/>
        </p:nvSpPr>
        <p:spPr>
          <a:xfrm>
            <a:off x="1767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39" name="object 1739"/>
          <p:cNvSpPr/>
          <p:nvPr/>
        </p:nvSpPr>
        <p:spPr>
          <a:xfrm>
            <a:off x="1792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40" name="object 1740"/>
          <p:cNvSpPr/>
          <p:nvPr/>
        </p:nvSpPr>
        <p:spPr>
          <a:xfrm>
            <a:off x="1818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41" name="object 1741"/>
          <p:cNvSpPr/>
          <p:nvPr/>
        </p:nvSpPr>
        <p:spPr>
          <a:xfrm>
            <a:off x="1843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42" name="object 1742"/>
          <p:cNvSpPr/>
          <p:nvPr/>
        </p:nvSpPr>
        <p:spPr>
          <a:xfrm>
            <a:off x="1868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43" name="object 1743"/>
          <p:cNvSpPr/>
          <p:nvPr/>
        </p:nvSpPr>
        <p:spPr>
          <a:xfrm>
            <a:off x="1894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44" name="object 1744"/>
          <p:cNvSpPr/>
          <p:nvPr/>
        </p:nvSpPr>
        <p:spPr>
          <a:xfrm>
            <a:off x="1919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45" name="object 1745"/>
          <p:cNvSpPr/>
          <p:nvPr/>
        </p:nvSpPr>
        <p:spPr>
          <a:xfrm>
            <a:off x="1945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46" name="object 1746"/>
          <p:cNvSpPr/>
          <p:nvPr/>
        </p:nvSpPr>
        <p:spPr>
          <a:xfrm>
            <a:off x="1970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47" name="object 1747"/>
          <p:cNvSpPr/>
          <p:nvPr/>
        </p:nvSpPr>
        <p:spPr>
          <a:xfrm>
            <a:off x="1995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48" name="object 1748"/>
          <p:cNvSpPr/>
          <p:nvPr/>
        </p:nvSpPr>
        <p:spPr>
          <a:xfrm>
            <a:off x="2021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49" name="object 1749"/>
          <p:cNvSpPr/>
          <p:nvPr/>
        </p:nvSpPr>
        <p:spPr>
          <a:xfrm>
            <a:off x="2046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50" name="object 1750"/>
          <p:cNvSpPr/>
          <p:nvPr/>
        </p:nvSpPr>
        <p:spPr>
          <a:xfrm>
            <a:off x="2072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51" name="object 1751"/>
          <p:cNvSpPr/>
          <p:nvPr/>
        </p:nvSpPr>
        <p:spPr>
          <a:xfrm>
            <a:off x="2097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52" name="object 1752"/>
          <p:cNvSpPr/>
          <p:nvPr/>
        </p:nvSpPr>
        <p:spPr>
          <a:xfrm>
            <a:off x="2122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53" name="object 1753"/>
          <p:cNvSpPr/>
          <p:nvPr/>
        </p:nvSpPr>
        <p:spPr>
          <a:xfrm>
            <a:off x="2148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54" name="object 1754"/>
          <p:cNvSpPr/>
          <p:nvPr/>
        </p:nvSpPr>
        <p:spPr>
          <a:xfrm>
            <a:off x="2173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55" name="object 1755"/>
          <p:cNvSpPr/>
          <p:nvPr/>
        </p:nvSpPr>
        <p:spPr>
          <a:xfrm>
            <a:off x="2199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56" name="object 1756"/>
          <p:cNvSpPr/>
          <p:nvPr/>
        </p:nvSpPr>
        <p:spPr>
          <a:xfrm>
            <a:off x="2224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57" name="object 1757"/>
          <p:cNvSpPr/>
          <p:nvPr/>
        </p:nvSpPr>
        <p:spPr>
          <a:xfrm>
            <a:off x="2249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58" name="object 1758"/>
          <p:cNvSpPr/>
          <p:nvPr/>
        </p:nvSpPr>
        <p:spPr>
          <a:xfrm>
            <a:off x="2275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59" name="object 1759"/>
          <p:cNvSpPr/>
          <p:nvPr/>
        </p:nvSpPr>
        <p:spPr>
          <a:xfrm>
            <a:off x="2300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60" name="object 1760"/>
          <p:cNvSpPr/>
          <p:nvPr/>
        </p:nvSpPr>
        <p:spPr>
          <a:xfrm>
            <a:off x="2326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61" name="object 1761"/>
          <p:cNvSpPr/>
          <p:nvPr/>
        </p:nvSpPr>
        <p:spPr>
          <a:xfrm>
            <a:off x="2351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62" name="object 1762"/>
          <p:cNvSpPr/>
          <p:nvPr/>
        </p:nvSpPr>
        <p:spPr>
          <a:xfrm>
            <a:off x="2376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63" name="object 1763"/>
          <p:cNvSpPr/>
          <p:nvPr/>
        </p:nvSpPr>
        <p:spPr>
          <a:xfrm>
            <a:off x="2402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64" name="object 1764"/>
          <p:cNvSpPr/>
          <p:nvPr/>
        </p:nvSpPr>
        <p:spPr>
          <a:xfrm>
            <a:off x="2427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65" name="object 1765"/>
          <p:cNvSpPr/>
          <p:nvPr/>
        </p:nvSpPr>
        <p:spPr>
          <a:xfrm>
            <a:off x="2453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66" name="object 1766"/>
          <p:cNvSpPr/>
          <p:nvPr/>
        </p:nvSpPr>
        <p:spPr>
          <a:xfrm>
            <a:off x="2478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67" name="object 1767"/>
          <p:cNvSpPr/>
          <p:nvPr/>
        </p:nvSpPr>
        <p:spPr>
          <a:xfrm>
            <a:off x="2503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68" name="object 1768"/>
          <p:cNvSpPr/>
          <p:nvPr/>
        </p:nvSpPr>
        <p:spPr>
          <a:xfrm>
            <a:off x="2529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69" name="object 1769"/>
          <p:cNvSpPr/>
          <p:nvPr/>
        </p:nvSpPr>
        <p:spPr>
          <a:xfrm>
            <a:off x="2554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70" name="object 1770"/>
          <p:cNvSpPr/>
          <p:nvPr/>
        </p:nvSpPr>
        <p:spPr>
          <a:xfrm>
            <a:off x="2580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71" name="object 1771"/>
          <p:cNvSpPr/>
          <p:nvPr/>
        </p:nvSpPr>
        <p:spPr>
          <a:xfrm>
            <a:off x="2605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72" name="object 1772"/>
          <p:cNvSpPr/>
          <p:nvPr/>
        </p:nvSpPr>
        <p:spPr>
          <a:xfrm>
            <a:off x="2630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73" name="object 1773"/>
          <p:cNvSpPr/>
          <p:nvPr/>
        </p:nvSpPr>
        <p:spPr>
          <a:xfrm>
            <a:off x="2656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74" name="object 1774"/>
          <p:cNvSpPr/>
          <p:nvPr/>
        </p:nvSpPr>
        <p:spPr>
          <a:xfrm>
            <a:off x="2681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75" name="object 1775"/>
          <p:cNvSpPr/>
          <p:nvPr/>
        </p:nvSpPr>
        <p:spPr>
          <a:xfrm>
            <a:off x="2707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76" name="object 1776"/>
          <p:cNvSpPr/>
          <p:nvPr/>
        </p:nvSpPr>
        <p:spPr>
          <a:xfrm>
            <a:off x="2732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77" name="object 1777"/>
          <p:cNvSpPr/>
          <p:nvPr/>
        </p:nvSpPr>
        <p:spPr>
          <a:xfrm>
            <a:off x="2757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78" name="object 1778"/>
          <p:cNvSpPr/>
          <p:nvPr/>
        </p:nvSpPr>
        <p:spPr>
          <a:xfrm>
            <a:off x="2783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79" name="object 1779"/>
          <p:cNvSpPr/>
          <p:nvPr/>
        </p:nvSpPr>
        <p:spPr>
          <a:xfrm>
            <a:off x="2808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80" name="object 1780"/>
          <p:cNvSpPr/>
          <p:nvPr/>
        </p:nvSpPr>
        <p:spPr>
          <a:xfrm>
            <a:off x="2834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81" name="object 1781"/>
          <p:cNvSpPr/>
          <p:nvPr/>
        </p:nvSpPr>
        <p:spPr>
          <a:xfrm>
            <a:off x="2859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82" name="object 1782"/>
          <p:cNvSpPr/>
          <p:nvPr/>
        </p:nvSpPr>
        <p:spPr>
          <a:xfrm>
            <a:off x="2884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83" name="object 1783"/>
          <p:cNvSpPr/>
          <p:nvPr/>
        </p:nvSpPr>
        <p:spPr>
          <a:xfrm>
            <a:off x="2910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84" name="object 1784"/>
          <p:cNvSpPr/>
          <p:nvPr/>
        </p:nvSpPr>
        <p:spPr>
          <a:xfrm>
            <a:off x="2935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85" name="object 1785"/>
          <p:cNvSpPr/>
          <p:nvPr/>
        </p:nvSpPr>
        <p:spPr>
          <a:xfrm>
            <a:off x="2961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86" name="object 1786"/>
          <p:cNvSpPr/>
          <p:nvPr/>
        </p:nvSpPr>
        <p:spPr>
          <a:xfrm>
            <a:off x="2986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87" name="object 1787"/>
          <p:cNvSpPr/>
          <p:nvPr/>
        </p:nvSpPr>
        <p:spPr>
          <a:xfrm>
            <a:off x="3011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88" name="object 1788"/>
          <p:cNvSpPr/>
          <p:nvPr/>
        </p:nvSpPr>
        <p:spPr>
          <a:xfrm>
            <a:off x="3037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89" name="object 1789"/>
          <p:cNvSpPr/>
          <p:nvPr/>
        </p:nvSpPr>
        <p:spPr>
          <a:xfrm>
            <a:off x="3062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90" name="object 1790"/>
          <p:cNvSpPr/>
          <p:nvPr/>
        </p:nvSpPr>
        <p:spPr>
          <a:xfrm>
            <a:off x="3088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91" name="object 1791"/>
          <p:cNvSpPr/>
          <p:nvPr/>
        </p:nvSpPr>
        <p:spPr>
          <a:xfrm>
            <a:off x="3113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92" name="object 1792"/>
          <p:cNvSpPr/>
          <p:nvPr/>
        </p:nvSpPr>
        <p:spPr>
          <a:xfrm>
            <a:off x="3138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93" name="object 1793"/>
          <p:cNvSpPr/>
          <p:nvPr/>
        </p:nvSpPr>
        <p:spPr>
          <a:xfrm>
            <a:off x="3164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94" name="object 1794"/>
          <p:cNvSpPr/>
          <p:nvPr/>
        </p:nvSpPr>
        <p:spPr>
          <a:xfrm>
            <a:off x="3189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95" name="object 1795"/>
          <p:cNvSpPr/>
          <p:nvPr/>
        </p:nvSpPr>
        <p:spPr>
          <a:xfrm>
            <a:off x="3215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96" name="object 1796"/>
          <p:cNvSpPr/>
          <p:nvPr/>
        </p:nvSpPr>
        <p:spPr>
          <a:xfrm>
            <a:off x="3240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97" name="object 1797"/>
          <p:cNvSpPr/>
          <p:nvPr/>
        </p:nvSpPr>
        <p:spPr>
          <a:xfrm>
            <a:off x="3265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98" name="object 1798"/>
          <p:cNvSpPr/>
          <p:nvPr/>
        </p:nvSpPr>
        <p:spPr>
          <a:xfrm>
            <a:off x="3291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99" name="object 1799"/>
          <p:cNvSpPr/>
          <p:nvPr/>
        </p:nvSpPr>
        <p:spPr>
          <a:xfrm>
            <a:off x="3316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00" name="object 1800"/>
          <p:cNvSpPr/>
          <p:nvPr/>
        </p:nvSpPr>
        <p:spPr>
          <a:xfrm>
            <a:off x="3342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01" name="object 1801"/>
          <p:cNvSpPr/>
          <p:nvPr/>
        </p:nvSpPr>
        <p:spPr>
          <a:xfrm>
            <a:off x="3367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02" name="object 1802"/>
          <p:cNvSpPr/>
          <p:nvPr/>
        </p:nvSpPr>
        <p:spPr>
          <a:xfrm>
            <a:off x="3392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03" name="object 1803"/>
          <p:cNvSpPr/>
          <p:nvPr/>
        </p:nvSpPr>
        <p:spPr>
          <a:xfrm>
            <a:off x="3418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04" name="object 1804"/>
          <p:cNvSpPr/>
          <p:nvPr/>
        </p:nvSpPr>
        <p:spPr>
          <a:xfrm>
            <a:off x="3443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05" name="object 1805"/>
          <p:cNvSpPr/>
          <p:nvPr/>
        </p:nvSpPr>
        <p:spPr>
          <a:xfrm>
            <a:off x="3469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06" name="object 1806"/>
          <p:cNvSpPr/>
          <p:nvPr/>
        </p:nvSpPr>
        <p:spPr>
          <a:xfrm>
            <a:off x="3494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07" name="object 1807"/>
          <p:cNvSpPr/>
          <p:nvPr/>
        </p:nvSpPr>
        <p:spPr>
          <a:xfrm>
            <a:off x="3519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08" name="object 1808"/>
          <p:cNvSpPr/>
          <p:nvPr/>
        </p:nvSpPr>
        <p:spPr>
          <a:xfrm>
            <a:off x="3545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09" name="object 1809"/>
          <p:cNvSpPr/>
          <p:nvPr/>
        </p:nvSpPr>
        <p:spPr>
          <a:xfrm>
            <a:off x="3570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10" name="object 1810"/>
          <p:cNvSpPr/>
          <p:nvPr/>
        </p:nvSpPr>
        <p:spPr>
          <a:xfrm>
            <a:off x="3596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11" name="object 1811"/>
          <p:cNvSpPr/>
          <p:nvPr/>
        </p:nvSpPr>
        <p:spPr>
          <a:xfrm>
            <a:off x="3621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12" name="object 1812"/>
          <p:cNvSpPr/>
          <p:nvPr/>
        </p:nvSpPr>
        <p:spPr>
          <a:xfrm>
            <a:off x="3646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13" name="object 1813"/>
          <p:cNvSpPr/>
          <p:nvPr/>
        </p:nvSpPr>
        <p:spPr>
          <a:xfrm>
            <a:off x="3672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14" name="object 1814"/>
          <p:cNvSpPr/>
          <p:nvPr/>
        </p:nvSpPr>
        <p:spPr>
          <a:xfrm>
            <a:off x="3697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15" name="object 1815"/>
          <p:cNvSpPr/>
          <p:nvPr/>
        </p:nvSpPr>
        <p:spPr>
          <a:xfrm>
            <a:off x="3723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16" name="object 1816"/>
          <p:cNvSpPr/>
          <p:nvPr/>
        </p:nvSpPr>
        <p:spPr>
          <a:xfrm>
            <a:off x="3748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17" name="object 1817"/>
          <p:cNvSpPr/>
          <p:nvPr/>
        </p:nvSpPr>
        <p:spPr>
          <a:xfrm>
            <a:off x="3773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18" name="object 1818"/>
          <p:cNvSpPr/>
          <p:nvPr/>
        </p:nvSpPr>
        <p:spPr>
          <a:xfrm>
            <a:off x="3799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19" name="object 1819"/>
          <p:cNvSpPr/>
          <p:nvPr/>
        </p:nvSpPr>
        <p:spPr>
          <a:xfrm>
            <a:off x="3824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20" name="object 1820"/>
          <p:cNvSpPr/>
          <p:nvPr/>
        </p:nvSpPr>
        <p:spPr>
          <a:xfrm>
            <a:off x="3850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21" name="object 1821"/>
          <p:cNvSpPr/>
          <p:nvPr/>
        </p:nvSpPr>
        <p:spPr>
          <a:xfrm>
            <a:off x="3875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22" name="object 1822"/>
          <p:cNvSpPr/>
          <p:nvPr/>
        </p:nvSpPr>
        <p:spPr>
          <a:xfrm>
            <a:off x="3900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23" name="object 1823"/>
          <p:cNvSpPr/>
          <p:nvPr/>
        </p:nvSpPr>
        <p:spPr>
          <a:xfrm>
            <a:off x="3926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24" name="object 1824"/>
          <p:cNvSpPr/>
          <p:nvPr/>
        </p:nvSpPr>
        <p:spPr>
          <a:xfrm>
            <a:off x="3951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25" name="object 1825"/>
          <p:cNvSpPr/>
          <p:nvPr/>
        </p:nvSpPr>
        <p:spPr>
          <a:xfrm>
            <a:off x="3977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26" name="object 1826"/>
          <p:cNvSpPr/>
          <p:nvPr/>
        </p:nvSpPr>
        <p:spPr>
          <a:xfrm>
            <a:off x="4002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27" name="object 1827"/>
          <p:cNvSpPr/>
          <p:nvPr/>
        </p:nvSpPr>
        <p:spPr>
          <a:xfrm>
            <a:off x="4027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28" name="object 1828"/>
          <p:cNvSpPr/>
          <p:nvPr/>
        </p:nvSpPr>
        <p:spPr>
          <a:xfrm>
            <a:off x="4053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29" name="object 1829"/>
          <p:cNvSpPr/>
          <p:nvPr/>
        </p:nvSpPr>
        <p:spPr>
          <a:xfrm>
            <a:off x="4078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30" name="object 1830"/>
          <p:cNvSpPr/>
          <p:nvPr/>
        </p:nvSpPr>
        <p:spPr>
          <a:xfrm>
            <a:off x="4104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31" name="object 1831"/>
          <p:cNvSpPr/>
          <p:nvPr/>
        </p:nvSpPr>
        <p:spPr>
          <a:xfrm>
            <a:off x="4129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32" name="object 1832"/>
          <p:cNvSpPr/>
          <p:nvPr/>
        </p:nvSpPr>
        <p:spPr>
          <a:xfrm>
            <a:off x="4154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33" name="object 1833"/>
          <p:cNvSpPr/>
          <p:nvPr/>
        </p:nvSpPr>
        <p:spPr>
          <a:xfrm>
            <a:off x="4180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34" name="object 1834"/>
          <p:cNvSpPr/>
          <p:nvPr/>
        </p:nvSpPr>
        <p:spPr>
          <a:xfrm>
            <a:off x="4205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35" name="object 1835"/>
          <p:cNvSpPr/>
          <p:nvPr/>
        </p:nvSpPr>
        <p:spPr>
          <a:xfrm>
            <a:off x="4231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36" name="object 1836"/>
          <p:cNvSpPr/>
          <p:nvPr/>
        </p:nvSpPr>
        <p:spPr>
          <a:xfrm>
            <a:off x="4256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37" name="object 1837"/>
          <p:cNvSpPr/>
          <p:nvPr/>
        </p:nvSpPr>
        <p:spPr>
          <a:xfrm>
            <a:off x="4281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38" name="object 1838"/>
          <p:cNvSpPr/>
          <p:nvPr/>
        </p:nvSpPr>
        <p:spPr>
          <a:xfrm>
            <a:off x="4307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39" name="object 1839"/>
          <p:cNvSpPr/>
          <p:nvPr/>
        </p:nvSpPr>
        <p:spPr>
          <a:xfrm>
            <a:off x="4332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40" name="object 1840"/>
          <p:cNvSpPr/>
          <p:nvPr/>
        </p:nvSpPr>
        <p:spPr>
          <a:xfrm>
            <a:off x="4358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41" name="object 1841"/>
          <p:cNvSpPr/>
          <p:nvPr/>
        </p:nvSpPr>
        <p:spPr>
          <a:xfrm>
            <a:off x="4383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42" name="object 1842"/>
          <p:cNvSpPr/>
          <p:nvPr/>
        </p:nvSpPr>
        <p:spPr>
          <a:xfrm>
            <a:off x="4408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43" name="object 1843"/>
          <p:cNvSpPr/>
          <p:nvPr/>
        </p:nvSpPr>
        <p:spPr>
          <a:xfrm>
            <a:off x="4434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44" name="object 1844"/>
          <p:cNvSpPr/>
          <p:nvPr/>
        </p:nvSpPr>
        <p:spPr>
          <a:xfrm>
            <a:off x="4459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45" name="object 1845"/>
          <p:cNvSpPr/>
          <p:nvPr/>
        </p:nvSpPr>
        <p:spPr>
          <a:xfrm>
            <a:off x="4485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46" name="object 1846"/>
          <p:cNvSpPr/>
          <p:nvPr/>
        </p:nvSpPr>
        <p:spPr>
          <a:xfrm>
            <a:off x="4510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47" name="object 1847"/>
          <p:cNvSpPr/>
          <p:nvPr/>
        </p:nvSpPr>
        <p:spPr>
          <a:xfrm>
            <a:off x="4535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48" name="object 1848"/>
          <p:cNvSpPr/>
          <p:nvPr/>
        </p:nvSpPr>
        <p:spPr>
          <a:xfrm>
            <a:off x="4561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49" name="object 1849"/>
          <p:cNvSpPr/>
          <p:nvPr/>
        </p:nvSpPr>
        <p:spPr>
          <a:xfrm>
            <a:off x="4586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50" name="object 1850"/>
          <p:cNvSpPr/>
          <p:nvPr/>
        </p:nvSpPr>
        <p:spPr>
          <a:xfrm>
            <a:off x="4612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51" name="object 1851"/>
          <p:cNvSpPr/>
          <p:nvPr/>
        </p:nvSpPr>
        <p:spPr>
          <a:xfrm>
            <a:off x="4637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52" name="object 1852"/>
          <p:cNvSpPr/>
          <p:nvPr/>
        </p:nvSpPr>
        <p:spPr>
          <a:xfrm>
            <a:off x="4662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53" name="object 1853"/>
          <p:cNvSpPr/>
          <p:nvPr/>
        </p:nvSpPr>
        <p:spPr>
          <a:xfrm>
            <a:off x="4688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54" name="object 1854"/>
          <p:cNvSpPr/>
          <p:nvPr/>
        </p:nvSpPr>
        <p:spPr>
          <a:xfrm>
            <a:off x="4713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55" name="object 1855"/>
          <p:cNvSpPr/>
          <p:nvPr/>
        </p:nvSpPr>
        <p:spPr>
          <a:xfrm>
            <a:off x="4739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56" name="object 1856"/>
          <p:cNvSpPr/>
          <p:nvPr/>
        </p:nvSpPr>
        <p:spPr>
          <a:xfrm>
            <a:off x="4764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57" name="object 1857"/>
          <p:cNvSpPr/>
          <p:nvPr/>
        </p:nvSpPr>
        <p:spPr>
          <a:xfrm>
            <a:off x="4789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58" name="object 1858"/>
          <p:cNvSpPr/>
          <p:nvPr/>
        </p:nvSpPr>
        <p:spPr>
          <a:xfrm>
            <a:off x="4815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59" name="object 1859"/>
          <p:cNvSpPr/>
          <p:nvPr/>
        </p:nvSpPr>
        <p:spPr>
          <a:xfrm>
            <a:off x="4840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60" name="object 1860"/>
          <p:cNvSpPr/>
          <p:nvPr/>
        </p:nvSpPr>
        <p:spPr>
          <a:xfrm>
            <a:off x="4866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61" name="object 1861"/>
          <p:cNvSpPr/>
          <p:nvPr/>
        </p:nvSpPr>
        <p:spPr>
          <a:xfrm>
            <a:off x="4891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62" name="object 1862"/>
          <p:cNvSpPr/>
          <p:nvPr/>
        </p:nvSpPr>
        <p:spPr>
          <a:xfrm>
            <a:off x="4916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63" name="object 1863"/>
          <p:cNvSpPr/>
          <p:nvPr/>
        </p:nvSpPr>
        <p:spPr>
          <a:xfrm>
            <a:off x="4942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64" name="object 1864"/>
          <p:cNvSpPr/>
          <p:nvPr/>
        </p:nvSpPr>
        <p:spPr>
          <a:xfrm>
            <a:off x="4967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65" name="object 1865"/>
          <p:cNvSpPr/>
          <p:nvPr/>
        </p:nvSpPr>
        <p:spPr>
          <a:xfrm>
            <a:off x="4993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66" name="object 1866"/>
          <p:cNvSpPr/>
          <p:nvPr/>
        </p:nvSpPr>
        <p:spPr>
          <a:xfrm>
            <a:off x="5018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67" name="object 1867"/>
          <p:cNvSpPr/>
          <p:nvPr/>
        </p:nvSpPr>
        <p:spPr>
          <a:xfrm>
            <a:off x="5043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68" name="object 1868"/>
          <p:cNvSpPr/>
          <p:nvPr/>
        </p:nvSpPr>
        <p:spPr>
          <a:xfrm>
            <a:off x="5069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69" name="object 1869"/>
          <p:cNvSpPr/>
          <p:nvPr/>
        </p:nvSpPr>
        <p:spPr>
          <a:xfrm>
            <a:off x="5094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70" name="object 1870"/>
          <p:cNvSpPr/>
          <p:nvPr/>
        </p:nvSpPr>
        <p:spPr>
          <a:xfrm>
            <a:off x="5120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71" name="object 1871"/>
          <p:cNvSpPr/>
          <p:nvPr/>
        </p:nvSpPr>
        <p:spPr>
          <a:xfrm>
            <a:off x="5145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72" name="object 1872"/>
          <p:cNvSpPr/>
          <p:nvPr/>
        </p:nvSpPr>
        <p:spPr>
          <a:xfrm>
            <a:off x="5170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73" name="object 1873"/>
          <p:cNvSpPr/>
          <p:nvPr/>
        </p:nvSpPr>
        <p:spPr>
          <a:xfrm>
            <a:off x="5196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74" name="object 1874"/>
          <p:cNvSpPr/>
          <p:nvPr/>
        </p:nvSpPr>
        <p:spPr>
          <a:xfrm>
            <a:off x="5221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75" name="object 1875"/>
          <p:cNvSpPr/>
          <p:nvPr/>
        </p:nvSpPr>
        <p:spPr>
          <a:xfrm>
            <a:off x="5247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76" name="object 1876"/>
          <p:cNvSpPr/>
          <p:nvPr/>
        </p:nvSpPr>
        <p:spPr>
          <a:xfrm>
            <a:off x="5272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77" name="object 1877"/>
          <p:cNvSpPr/>
          <p:nvPr/>
        </p:nvSpPr>
        <p:spPr>
          <a:xfrm>
            <a:off x="5297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78" name="object 1878"/>
          <p:cNvSpPr/>
          <p:nvPr/>
        </p:nvSpPr>
        <p:spPr>
          <a:xfrm>
            <a:off x="5323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79" name="object 1879"/>
          <p:cNvSpPr/>
          <p:nvPr/>
        </p:nvSpPr>
        <p:spPr>
          <a:xfrm>
            <a:off x="5348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80" name="object 1880"/>
          <p:cNvSpPr/>
          <p:nvPr/>
        </p:nvSpPr>
        <p:spPr>
          <a:xfrm>
            <a:off x="5374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81" name="object 1881"/>
          <p:cNvSpPr/>
          <p:nvPr/>
        </p:nvSpPr>
        <p:spPr>
          <a:xfrm>
            <a:off x="5399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82" name="object 1882"/>
          <p:cNvSpPr/>
          <p:nvPr/>
        </p:nvSpPr>
        <p:spPr>
          <a:xfrm>
            <a:off x="5424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83" name="object 1883"/>
          <p:cNvSpPr/>
          <p:nvPr/>
        </p:nvSpPr>
        <p:spPr>
          <a:xfrm>
            <a:off x="5450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84" name="object 1884"/>
          <p:cNvSpPr/>
          <p:nvPr/>
        </p:nvSpPr>
        <p:spPr>
          <a:xfrm>
            <a:off x="5475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85" name="object 1885"/>
          <p:cNvSpPr/>
          <p:nvPr/>
        </p:nvSpPr>
        <p:spPr>
          <a:xfrm>
            <a:off x="5501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86" name="object 1886"/>
          <p:cNvSpPr/>
          <p:nvPr/>
        </p:nvSpPr>
        <p:spPr>
          <a:xfrm>
            <a:off x="5526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87" name="object 1887"/>
          <p:cNvSpPr/>
          <p:nvPr/>
        </p:nvSpPr>
        <p:spPr>
          <a:xfrm>
            <a:off x="5551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88" name="object 1888"/>
          <p:cNvSpPr/>
          <p:nvPr/>
        </p:nvSpPr>
        <p:spPr>
          <a:xfrm>
            <a:off x="5577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89" name="object 1889"/>
          <p:cNvSpPr/>
          <p:nvPr/>
        </p:nvSpPr>
        <p:spPr>
          <a:xfrm>
            <a:off x="5602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90" name="object 1890"/>
          <p:cNvSpPr/>
          <p:nvPr/>
        </p:nvSpPr>
        <p:spPr>
          <a:xfrm>
            <a:off x="5628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91" name="object 1891"/>
          <p:cNvSpPr/>
          <p:nvPr/>
        </p:nvSpPr>
        <p:spPr>
          <a:xfrm>
            <a:off x="5653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92" name="object 1892"/>
          <p:cNvSpPr/>
          <p:nvPr/>
        </p:nvSpPr>
        <p:spPr>
          <a:xfrm>
            <a:off x="5678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93" name="object 1893"/>
          <p:cNvSpPr/>
          <p:nvPr/>
        </p:nvSpPr>
        <p:spPr>
          <a:xfrm>
            <a:off x="5704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94" name="object 1894"/>
          <p:cNvSpPr/>
          <p:nvPr/>
        </p:nvSpPr>
        <p:spPr>
          <a:xfrm>
            <a:off x="5729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95" name="object 1895"/>
          <p:cNvSpPr/>
          <p:nvPr/>
        </p:nvSpPr>
        <p:spPr>
          <a:xfrm>
            <a:off x="5755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96" name="object 1896"/>
          <p:cNvSpPr/>
          <p:nvPr/>
        </p:nvSpPr>
        <p:spPr>
          <a:xfrm>
            <a:off x="5780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97" name="object 1897"/>
          <p:cNvSpPr/>
          <p:nvPr/>
        </p:nvSpPr>
        <p:spPr>
          <a:xfrm>
            <a:off x="5805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98" name="object 1898"/>
          <p:cNvSpPr/>
          <p:nvPr/>
        </p:nvSpPr>
        <p:spPr>
          <a:xfrm>
            <a:off x="5831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99" name="object 1899"/>
          <p:cNvSpPr/>
          <p:nvPr/>
        </p:nvSpPr>
        <p:spPr>
          <a:xfrm>
            <a:off x="5856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00" name="object 1900"/>
          <p:cNvSpPr/>
          <p:nvPr/>
        </p:nvSpPr>
        <p:spPr>
          <a:xfrm>
            <a:off x="5882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01" name="object 1901"/>
          <p:cNvSpPr/>
          <p:nvPr/>
        </p:nvSpPr>
        <p:spPr>
          <a:xfrm>
            <a:off x="5907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02" name="object 1902"/>
          <p:cNvSpPr/>
          <p:nvPr/>
        </p:nvSpPr>
        <p:spPr>
          <a:xfrm>
            <a:off x="5932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03" name="object 1903"/>
          <p:cNvSpPr/>
          <p:nvPr/>
        </p:nvSpPr>
        <p:spPr>
          <a:xfrm>
            <a:off x="5958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04" name="object 1904"/>
          <p:cNvSpPr/>
          <p:nvPr/>
        </p:nvSpPr>
        <p:spPr>
          <a:xfrm>
            <a:off x="5983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05" name="object 1905"/>
          <p:cNvSpPr/>
          <p:nvPr/>
        </p:nvSpPr>
        <p:spPr>
          <a:xfrm>
            <a:off x="6009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06" name="object 1906"/>
          <p:cNvSpPr/>
          <p:nvPr/>
        </p:nvSpPr>
        <p:spPr>
          <a:xfrm>
            <a:off x="6034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07" name="object 1907"/>
          <p:cNvSpPr/>
          <p:nvPr/>
        </p:nvSpPr>
        <p:spPr>
          <a:xfrm>
            <a:off x="6059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08" name="object 1908"/>
          <p:cNvSpPr/>
          <p:nvPr/>
        </p:nvSpPr>
        <p:spPr>
          <a:xfrm>
            <a:off x="6085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09" name="object 1909"/>
          <p:cNvSpPr/>
          <p:nvPr/>
        </p:nvSpPr>
        <p:spPr>
          <a:xfrm>
            <a:off x="6110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10" name="object 1910"/>
          <p:cNvSpPr/>
          <p:nvPr/>
        </p:nvSpPr>
        <p:spPr>
          <a:xfrm>
            <a:off x="6136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11" name="object 1911"/>
          <p:cNvSpPr/>
          <p:nvPr/>
        </p:nvSpPr>
        <p:spPr>
          <a:xfrm>
            <a:off x="6161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12" name="object 1912"/>
          <p:cNvSpPr/>
          <p:nvPr/>
        </p:nvSpPr>
        <p:spPr>
          <a:xfrm>
            <a:off x="6186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13" name="object 1913"/>
          <p:cNvSpPr/>
          <p:nvPr/>
        </p:nvSpPr>
        <p:spPr>
          <a:xfrm>
            <a:off x="6212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14" name="object 1914"/>
          <p:cNvSpPr/>
          <p:nvPr/>
        </p:nvSpPr>
        <p:spPr>
          <a:xfrm>
            <a:off x="6237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15" name="object 1915"/>
          <p:cNvSpPr/>
          <p:nvPr/>
        </p:nvSpPr>
        <p:spPr>
          <a:xfrm>
            <a:off x="6263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16" name="object 1916"/>
          <p:cNvSpPr/>
          <p:nvPr/>
        </p:nvSpPr>
        <p:spPr>
          <a:xfrm>
            <a:off x="6288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17" name="object 1917"/>
          <p:cNvSpPr/>
          <p:nvPr/>
        </p:nvSpPr>
        <p:spPr>
          <a:xfrm>
            <a:off x="6313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18" name="object 1918"/>
          <p:cNvSpPr/>
          <p:nvPr/>
        </p:nvSpPr>
        <p:spPr>
          <a:xfrm>
            <a:off x="6339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19" name="object 1919"/>
          <p:cNvSpPr/>
          <p:nvPr/>
        </p:nvSpPr>
        <p:spPr>
          <a:xfrm>
            <a:off x="6364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20" name="object 1920"/>
          <p:cNvSpPr/>
          <p:nvPr/>
        </p:nvSpPr>
        <p:spPr>
          <a:xfrm>
            <a:off x="63901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21" name="object 1921"/>
          <p:cNvSpPr/>
          <p:nvPr/>
        </p:nvSpPr>
        <p:spPr>
          <a:xfrm>
            <a:off x="64155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22" name="object 1922"/>
          <p:cNvSpPr/>
          <p:nvPr/>
        </p:nvSpPr>
        <p:spPr>
          <a:xfrm>
            <a:off x="64409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23" name="object 1923"/>
          <p:cNvSpPr/>
          <p:nvPr/>
        </p:nvSpPr>
        <p:spPr>
          <a:xfrm>
            <a:off x="64663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24" name="object 1924"/>
          <p:cNvSpPr/>
          <p:nvPr/>
        </p:nvSpPr>
        <p:spPr>
          <a:xfrm>
            <a:off x="6491732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48" y="0"/>
                </a:moveTo>
                <a:lnTo>
                  <a:pt x="0" y="0"/>
                </a:lnTo>
                <a:lnTo>
                  <a:pt x="0" y="6350"/>
                </a:lnTo>
                <a:lnTo>
                  <a:pt x="19048" y="6350"/>
                </a:lnTo>
                <a:lnTo>
                  <a:pt x="19048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25" name="object 1925"/>
          <p:cNvSpPr/>
          <p:nvPr/>
        </p:nvSpPr>
        <p:spPr>
          <a:xfrm>
            <a:off x="6517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26" name="object 1926"/>
          <p:cNvSpPr/>
          <p:nvPr/>
        </p:nvSpPr>
        <p:spPr>
          <a:xfrm>
            <a:off x="6542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27" name="object 1927"/>
          <p:cNvSpPr/>
          <p:nvPr/>
        </p:nvSpPr>
        <p:spPr>
          <a:xfrm>
            <a:off x="6567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28" name="object 1928"/>
          <p:cNvSpPr/>
          <p:nvPr/>
        </p:nvSpPr>
        <p:spPr>
          <a:xfrm>
            <a:off x="6593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29" name="object 1929"/>
          <p:cNvSpPr/>
          <p:nvPr/>
        </p:nvSpPr>
        <p:spPr>
          <a:xfrm>
            <a:off x="6618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30" name="object 1930"/>
          <p:cNvSpPr/>
          <p:nvPr/>
        </p:nvSpPr>
        <p:spPr>
          <a:xfrm>
            <a:off x="6644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31" name="object 1931"/>
          <p:cNvSpPr/>
          <p:nvPr/>
        </p:nvSpPr>
        <p:spPr>
          <a:xfrm>
            <a:off x="6669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32" name="object 1932"/>
          <p:cNvSpPr/>
          <p:nvPr/>
        </p:nvSpPr>
        <p:spPr>
          <a:xfrm>
            <a:off x="6694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33" name="object 1933"/>
          <p:cNvSpPr/>
          <p:nvPr/>
        </p:nvSpPr>
        <p:spPr>
          <a:xfrm>
            <a:off x="6720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34" name="object 1934"/>
          <p:cNvSpPr/>
          <p:nvPr/>
        </p:nvSpPr>
        <p:spPr>
          <a:xfrm>
            <a:off x="6745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35" name="object 1935"/>
          <p:cNvSpPr/>
          <p:nvPr/>
        </p:nvSpPr>
        <p:spPr>
          <a:xfrm>
            <a:off x="6771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36" name="object 1936"/>
          <p:cNvSpPr/>
          <p:nvPr/>
        </p:nvSpPr>
        <p:spPr>
          <a:xfrm>
            <a:off x="6796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37" name="object 1937"/>
          <p:cNvSpPr/>
          <p:nvPr/>
        </p:nvSpPr>
        <p:spPr>
          <a:xfrm>
            <a:off x="6821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38" name="object 1938"/>
          <p:cNvSpPr/>
          <p:nvPr/>
        </p:nvSpPr>
        <p:spPr>
          <a:xfrm>
            <a:off x="6847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39" name="object 1939"/>
          <p:cNvSpPr/>
          <p:nvPr/>
        </p:nvSpPr>
        <p:spPr>
          <a:xfrm>
            <a:off x="6872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40" name="object 1940"/>
          <p:cNvSpPr/>
          <p:nvPr/>
        </p:nvSpPr>
        <p:spPr>
          <a:xfrm>
            <a:off x="6898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41" name="object 1941"/>
          <p:cNvSpPr/>
          <p:nvPr/>
        </p:nvSpPr>
        <p:spPr>
          <a:xfrm>
            <a:off x="6923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42" name="object 1942"/>
          <p:cNvSpPr/>
          <p:nvPr/>
        </p:nvSpPr>
        <p:spPr>
          <a:xfrm>
            <a:off x="6948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43" name="object 1943"/>
          <p:cNvSpPr/>
          <p:nvPr/>
        </p:nvSpPr>
        <p:spPr>
          <a:xfrm>
            <a:off x="6974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44" name="object 1944"/>
          <p:cNvSpPr/>
          <p:nvPr/>
        </p:nvSpPr>
        <p:spPr>
          <a:xfrm>
            <a:off x="6999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45" name="object 1945"/>
          <p:cNvSpPr/>
          <p:nvPr/>
        </p:nvSpPr>
        <p:spPr>
          <a:xfrm>
            <a:off x="7025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46" name="object 1946"/>
          <p:cNvSpPr/>
          <p:nvPr/>
        </p:nvSpPr>
        <p:spPr>
          <a:xfrm>
            <a:off x="7050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47" name="object 1947"/>
          <p:cNvSpPr/>
          <p:nvPr/>
        </p:nvSpPr>
        <p:spPr>
          <a:xfrm>
            <a:off x="7075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48" name="object 1948"/>
          <p:cNvSpPr/>
          <p:nvPr/>
        </p:nvSpPr>
        <p:spPr>
          <a:xfrm>
            <a:off x="7101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49" name="object 1949"/>
          <p:cNvSpPr/>
          <p:nvPr/>
        </p:nvSpPr>
        <p:spPr>
          <a:xfrm>
            <a:off x="7126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50" name="object 1950"/>
          <p:cNvSpPr/>
          <p:nvPr/>
        </p:nvSpPr>
        <p:spPr>
          <a:xfrm>
            <a:off x="7152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51" name="object 1951"/>
          <p:cNvSpPr/>
          <p:nvPr/>
        </p:nvSpPr>
        <p:spPr>
          <a:xfrm>
            <a:off x="7177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52" name="object 1952"/>
          <p:cNvSpPr/>
          <p:nvPr/>
        </p:nvSpPr>
        <p:spPr>
          <a:xfrm>
            <a:off x="7202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53" name="object 1953"/>
          <p:cNvSpPr/>
          <p:nvPr/>
        </p:nvSpPr>
        <p:spPr>
          <a:xfrm>
            <a:off x="7228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54" name="object 1954"/>
          <p:cNvSpPr/>
          <p:nvPr/>
        </p:nvSpPr>
        <p:spPr>
          <a:xfrm>
            <a:off x="7253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55" name="object 1955"/>
          <p:cNvSpPr/>
          <p:nvPr/>
        </p:nvSpPr>
        <p:spPr>
          <a:xfrm>
            <a:off x="7279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56" name="object 1956"/>
          <p:cNvSpPr/>
          <p:nvPr/>
        </p:nvSpPr>
        <p:spPr>
          <a:xfrm>
            <a:off x="7304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57" name="object 1957"/>
          <p:cNvSpPr/>
          <p:nvPr/>
        </p:nvSpPr>
        <p:spPr>
          <a:xfrm>
            <a:off x="7329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58" name="object 1958"/>
          <p:cNvSpPr/>
          <p:nvPr/>
        </p:nvSpPr>
        <p:spPr>
          <a:xfrm>
            <a:off x="7355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59" name="object 1959"/>
          <p:cNvSpPr/>
          <p:nvPr/>
        </p:nvSpPr>
        <p:spPr>
          <a:xfrm>
            <a:off x="7380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60" name="object 1960"/>
          <p:cNvSpPr/>
          <p:nvPr/>
        </p:nvSpPr>
        <p:spPr>
          <a:xfrm>
            <a:off x="7406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61" name="object 1961"/>
          <p:cNvSpPr/>
          <p:nvPr/>
        </p:nvSpPr>
        <p:spPr>
          <a:xfrm>
            <a:off x="7431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62" name="object 1962"/>
          <p:cNvSpPr/>
          <p:nvPr/>
        </p:nvSpPr>
        <p:spPr>
          <a:xfrm>
            <a:off x="7456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63" name="object 1963"/>
          <p:cNvSpPr/>
          <p:nvPr/>
        </p:nvSpPr>
        <p:spPr>
          <a:xfrm>
            <a:off x="7482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64" name="object 1964"/>
          <p:cNvSpPr/>
          <p:nvPr/>
        </p:nvSpPr>
        <p:spPr>
          <a:xfrm>
            <a:off x="7507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65" name="object 1965"/>
          <p:cNvSpPr/>
          <p:nvPr/>
        </p:nvSpPr>
        <p:spPr>
          <a:xfrm>
            <a:off x="7533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66" name="object 1966"/>
          <p:cNvSpPr/>
          <p:nvPr/>
        </p:nvSpPr>
        <p:spPr>
          <a:xfrm>
            <a:off x="7558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67" name="object 1967"/>
          <p:cNvSpPr/>
          <p:nvPr/>
        </p:nvSpPr>
        <p:spPr>
          <a:xfrm>
            <a:off x="7583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68" name="object 1968"/>
          <p:cNvSpPr/>
          <p:nvPr/>
        </p:nvSpPr>
        <p:spPr>
          <a:xfrm>
            <a:off x="7609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69" name="object 1969"/>
          <p:cNvSpPr/>
          <p:nvPr/>
        </p:nvSpPr>
        <p:spPr>
          <a:xfrm>
            <a:off x="7634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70" name="object 1970"/>
          <p:cNvSpPr/>
          <p:nvPr/>
        </p:nvSpPr>
        <p:spPr>
          <a:xfrm>
            <a:off x="7660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71" name="object 1971"/>
          <p:cNvSpPr/>
          <p:nvPr/>
        </p:nvSpPr>
        <p:spPr>
          <a:xfrm>
            <a:off x="7685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72" name="object 1972"/>
          <p:cNvSpPr/>
          <p:nvPr/>
        </p:nvSpPr>
        <p:spPr>
          <a:xfrm>
            <a:off x="7710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73" name="object 1973"/>
          <p:cNvSpPr/>
          <p:nvPr/>
        </p:nvSpPr>
        <p:spPr>
          <a:xfrm>
            <a:off x="7736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74" name="object 1974"/>
          <p:cNvSpPr/>
          <p:nvPr/>
        </p:nvSpPr>
        <p:spPr>
          <a:xfrm>
            <a:off x="7761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75" name="object 1975"/>
          <p:cNvSpPr/>
          <p:nvPr/>
        </p:nvSpPr>
        <p:spPr>
          <a:xfrm>
            <a:off x="7787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76" name="object 1976"/>
          <p:cNvSpPr/>
          <p:nvPr/>
        </p:nvSpPr>
        <p:spPr>
          <a:xfrm>
            <a:off x="7812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77" name="object 1977"/>
          <p:cNvSpPr/>
          <p:nvPr/>
        </p:nvSpPr>
        <p:spPr>
          <a:xfrm>
            <a:off x="7837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78" name="object 1978"/>
          <p:cNvSpPr/>
          <p:nvPr/>
        </p:nvSpPr>
        <p:spPr>
          <a:xfrm>
            <a:off x="7863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79" name="object 1979"/>
          <p:cNvSpPr/>
          <p:nvPr/>
        </p:nvSpPr>
        <p:spPr>
          <a:xfrm>
            <a:off x="7888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80" name="object 1980"/>
          <p:cNvSpPr/>
          <p:nvPr/>
        </p:nvSpPr>
        <p:spPr>
          <a:xfrm>
            <a:off x="7914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81" name="object 1981"/>
          <p:cNvSpPr/>
          <p:nvPr/>
        </p:nvSpPr>
        <p:spPr>
          <a:xfrm>
            <a:off x="7939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82" name="object 1982"/>
          <p:cNvSpPr/>
          <p:nvPr/>
        </p:nvSpPr>
        <p:spPr>
          <a:xfrm>
            <a:off x="7964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83" name="object 1983"/>
          <p:cNvSpPr/>
          <p:nvPr/>
        </p:nvSpPr>
        <p:spPr>
          <a:xfrm>
            <a:off x="7990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84" name="object 1984"/>
          <p:cNvSpPr/>
          <p:nvPr/>
        </p:nvSpPr>
        <p:spPr>
          <a:xfrm>
            <a:off x="8015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85" name="object 1985"/>
          <p:cNvSpPr/>
          <p:nvPr/>
        </p:nvSpPr>
        <p:spPr>
          <a:xfrm>
            <a:off x="8041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86" name="object 1986"/>
          <p:cNvSpPr/>
          <p:nvPr/>
        </p:nvSpPr>
        <p:spPr>
          <a:xfrm>
            <a:off x="8066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87" name="object 1987"/>
          <p:cNvSpPr/>
          <p:nvPr/>
        </p:nvSpPr>
        <p:spPr>
          <a:xfrm>
            <a:off x="8091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88" name="object 1988"/>
          <p:cNvSpPr/>
          <p:nvPr/>
        </p:nvSpPr>
        <p:spPr>
          <a:xfrm>
            <a:off x="8117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89" name="object 1989"/>
          <p:cNvSpPr/>
          <p:nvPr/>
        </p:nvSpPr>
        <p:spPr>
          <a:xfrm>
            <a:off x="8142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90" name="object 1990"/>
          <p:cNvSpPr/>
          <p:nvPr/>
        </p:nvSpPr>
        <p:spPr>
          <a:xfrm>
            <a:off x="8168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91" name="object 1991"/>
          <p:cNvSpPr/>
          <p:nvPr/>
        </p:nvSpPr>
        <p:spPr>
          <a:xfrm>
            <a:off x="8193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92" name="object 1992"/>
          <p:cNvSpPr/>
          <p:nvPr/>
        </p:nvSpPr>
        <p:spPr>
          <a:xfrm>
            <a:off x="8218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93" name="object 1993"/>
          <p:cNvSpPr/>
          <p:nvPr/>
        </p:nvSpPr>
        <p:spPr>
          <a:xfrm>
            <a:off x="8244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94" name="object 1994"/>
          <p:cNvSpPr/>
          <p:nvPr/>
        </p:nvSpPr>
        <p:spPr>
          <a:xfrm>
            <a:off x="8269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95" name="object 1995"/>
          <p:cNvSpPr/>
          <p:nvPr/>
        </p:nvSpPr>
        <p:spPr>
          <a:xfrm>
            <a:off x="8295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96" name="object 1996"/>
          <p:cNvSpPr/>
          <p:nvPr/>
        </p:nvSpPr>
        <p:spPr>
          <a:xfrm>
            <a:off x="8320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97" name="object 1997"/>
          <p:cNvSpPr/>
          <p:nvPr/>
        </p:nvSpPr>
        <p:spPr>
          <a:xfrm>
            <a:off x="8345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98" name="object 1998"/>
          <p:cNvSpPr/>
          <p:nvPr/>
        </p:nvSpPr>
        <p:spPr>
          <a:xfrm>
            <a:off x="8371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99" name="object 1999"/>
          <p:cNvSpPr/>
          <p:nvPr/>
        </p:nvSpPr>
        <p:spPr>
          <a:xfrm>
            <a:off x="8396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00" name="object 2000"/>
          <p:cNvSpPr/>
          <p:nvPr/>
        </p:nvSpPr>
        <p:spPr>
          <a:xfrm>
            <a:off x="8422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01" name="object 2001"/>
          <p:cNvSpPr/>
          <p:nvPr/>
        </p:nvSpPr>
        <p:spPr>
          <a:xfrm>
            <a:off x="8447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02" name="object 2002"/>
          <p:cNvSpPr/>
          <p:nvPr/>
        </p:nvSpPr>
        <p:spPr>
          <a:xfrm>
            <a:off x="8472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03" name="object 2003"/>
          <p:cNvSpPr/>
          <p:nvPr/>
        </p:nvSpPr>
        <p:spPr>
          <a:xfrm>
            <a:off x="8498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04" name="object 2004"/>
          <p:cNvSpPr/>
          <p:nvPr/>
        </p:nvSpPr>
        <p:spPr>
          <a:xfrm>
            <a:off x="8523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05" name="object 2005"/>
          <p:cNvSpPr/>
          <p:nvPr/>
        </p:nvSpPr>
        <p:spPr>
          <a:xfrm>
            <a:off x="8549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06" name="object 2006"/>
          <p:cNvSpPr/>
          <p:nvPr/>
        </p:nvSpPr>
        <p:spPr>
          <a:xfrm>
            <a:off x="8574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07" name="object 2007"/>
          <p:cNvSpPr/>
          <p:nvPr/>
        </p:nvSpPr>
        <p:spPr>
          <a:xfrm>
            <a:off x="8599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08" name="object 2008"/>
          <p:cNvSpPr/>
          <p:nvPr/>
        </p:nvSpPr>
        <p:spPr>
          <a:xfrm>
            <a:off x="8625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09" name="object 2009"/>
          <p:cNvSpPr/>
          <p:nvPr/>
        </p:nvSpPr>
        <p:spPr>
          <a:xfrm>
            <a:off x="8650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10" name="object 2010"/>
          <p:cNvSpPr/>
          <p:nvPr/>
        </p:nvSpPr>
        <p:spPr>
          <a:xfrm>
            <a:off x="8676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11" name="object 2011"/>
          <p:cNvSpPr/>
          <p:nvPr/>
        </p:nvSpPr>
        <p:spPr>
          <a:xfrm>
            <a:off x="8701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12" name="object 2012"/>
          <p:cNvSpPr/>
          <p:nvPr/>
        </p:nvSpPr>
        <p:spPr>
          <a:xfrm>
            <a:off x="8726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13" name="object 2013"/>
          <p:cNvSpPr/>
          <p:nvPr/>
        </p:nvSpPr>
        <p:spPr>
          <a:xfrm>
            <a:off x="8752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14" name="object 2014"/>
          <p:cNvSpPr/>
          <p:nvPr/>
        </p:nvSpPr>
        <p:spPr>
          <a:xfrm>
            <a:off x="8777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15" name="object 2015"/>
          <p:cNvSpPr/>
          <p:nvPr/>
        </p:nvSpPr>
        <p:spPr>
          <a:xfrm>
            <a:off x="8803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16" name="object 2016"/>
          <p:cNvSpPr/>
          <p:nvPr/>
        </p:nvSpPr>
        <p:spPr>
          <a:xfrm>
            <a:off x="8828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17" name="object 2017"/>
          <p:cNvSpPr/>
          <p:nvPr/>
        </p:nvSpPr>
        <p:spPr>
          <a:xfrm>
            <a:off x="8853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18" name="object 2018"/>
          <p:cNvSpPr/>
          <p:nvPr/>
        </p:nvSpPr>
        <p:spPr>
          <a:xfrm>
            <a:off x="8879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19" name="object 2019"/>
          <p:cNvSpPr/>
          <p:nvPr/>
        </p:nvSpPr>
        <p:spPr>
          <a:xfrm>
            <a:off x="8904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20" name="object 2020"/>
          <p:cNvSpPr/>
          <p:nvPr/>
        </p:nvSpPr>
        <p:spPr>
          <a:xfrm>
            <a:off x="8930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21" name="object 2021"/>
          <p:cNvSpPr/>
          <p:nvPr/>
        </p:nvSpPr>
        <p:spPr>
          <a:xfrm>
            <a:off x="8955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22" name="object 2022"/>
          <p:cNvSpPr/>
          <p:nvPr/>
        </p:nvSpPr>
        <p:spPr>
          <a:xfrm>
            <a:off x="8980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23" name="object 2023"/>
          <p:cNvSpPr/>
          <p:nvPr/>
        </p:nvSpPr>
        <p:spPr>
          <a:xfrm>
            <a:off x="9006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24" name="object 2024"/>
          <p:cNvSpPr/>
          <p:nvPr/>
        </p:nvSpPr>
        <p:spPr>
          <a:xfrm>
            <a:off x="9031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25" name="object 2025"/>
          <p:cNvSpPr/>
          <p:nvPr/>
        </p:nvSpPr>
        <p:spPr>
          <a:xfrm>
            <a:off x="9057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26" name="object 2026"/>
          <p:cNvSpPr/>
          <p:nvPr/>
        </p:nvSpPr>
        <p:spPr>
          <a:xfrm>
            <a:off x="9082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27" name="object 2027"/>
          <p:cNvSpPr/>
          <p:nvPr/>
        </p:nvSpPr>
        <p:spPr>
          <a:xfrm>
            <a:off x="9107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28" name="object 2028"/>
          <p:cNvSpPr/>
          <p:nvPr/>
        </p:nvSpPr>
        <p:spPr>
          <a:xfrm>
            <a:off x="9133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29" name="object 2029"/>
          <p:cNvSpPr/>
          <p:nvPr/>
        </p:nvSpPr>
        <p:spPr>
          <a:xfrm>
            <a:off x="9158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30" name="object 2030"/>
          <p:cNvSpPr/>
          <p:nvPr/>
        </p:nvSpPr>
        <p:spPr>
          <a:xfrm>
            <a:off x="9184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31" name="object 2031"/>
          <p:cNvSpPr/>
          <p:nvPr/>
        </p:nvSpPr>
        <p:spPr>
          <a:xfrm>
            <a:off x="9209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32" name="object 2032"/>
          <p:cNvSpPr/>
          <p:nvPr/>
        </p:nvSpPr>
        <p:spPr>
          <a:xfrm>
            <a:off x="9234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33" name="object 2033"/>
          <p:cNvSpPr/>
          <p:nvPr/>
        </p:nvSpPr>
        <p:spPr>
          <a:xfrm>
            <a:off x="9260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34" name="object 2034"/>
          <p:cNvSpPr/>
          <p:nvPr/>
        </p:nvSpPr>
        <p:spPr>
          <a:xfrm>
            <a:off x="9285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35" name="object 2035"/>
          <p:cNvSpPr/>
          <p:nvPr/>
        </p:nvSpPr>
        <p:spPr>
          <a:xfrm>
            <a:off x="9311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36" name="object 2036"/>
          <p:cNvSpPr/>
          <p:nvPr/>
        </p:nvSpPr>
        <p:spPr>
          <a:xfrm>
            <a:off x="9336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37" name="object 2037"/>
          <p:cNvSpPr/>
          <p:nvPr/>
        </p:nvSpPr>
        <p:spPr>
          <a:xfrm>
            <a:off x="9361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38" name="object 2038"/>
          <p:cNvSpPr/>
          <p:nvPr/>
        </p:nvSpPr>
        <p:spPr>
          <a:xfrm>
            <a:off x="9387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39" name="object 2039"/>
          <p:cNvSpPr/>
          <p:nvPr/>
        </p:nvSpPr>
        <p:spPr>
          <a:xfrm>
            <a:off x="9412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40" name="object 2040"/>
          <p:cNvSpPr/>
          <p:nvPr/>
        </p:nvSpPr>
        <p:spPr>
          <a:xfrm>
            <a:off x="9438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41" name="object 2041"/>
          <p:cNvSpPr/>
          <p:nvPr/>
        </p:nvSpPr>
        <p:spPr>
          <a:xfrm>
            <a:off x="9463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42" name="object 2042"/>
          <p:cNvSpPr/>
          <p:nvPr/>
        </p:nvSpPr>
        <p:spPr>
          <a:xfrm>
            <a:off x="9488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43" name="object 2043"/>
          <p:cNvSpPr/>
          <p:nvPr/>
        </p:nvSpPr>
        <p:spPr>
          <a:xfrm>
            <a:off x="9514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44" name="object 2044"/>
          <p:cNvSpPr/>
          <p:nvPr/>
        </p:nvSpPr>
        <p:spPr>
          <a:xfrm>
            <a:off x="9539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45" name="object 2045"/>
          <p:cNvSpPr/>
          <p:nvPr/>
        </p:nvSpPr>
        <p:spPr>
          <a:xfrm>
            <a:off x="9565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46" name="object 2046"/>
          <p:cNvSpPr/>
          <p:nvPr/>
        </p:nvSpPr>
        <p:spPr>
          <a:xfrm>
            <a:off x="9590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47" name="object 2047"/>
          <p:cNvSpPr/>
          <p:nvPr/>
        </p:nvSpPr>
        <p:spPr>
          <a:xfrm>
            <a:off x="9615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48" name="object 2048"/>
          <p:cNvSpPr/>
          <p:nvPr/>
        </p:nvSpPr>
        <p:spPr>
          <a:xfrm>
            <a:off x="9641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49" name="object 2049"/>
          <p:cNvSpPr/>
          <p:nvPr/>
        </p:nvSpPr>
        <p:spPr>
          <a:xfrm>
            <a:off x="96667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50" name="object 2050"/>
          <p:cNvSpPr/>
          <p:nvPr/>
        </p:nvSpPr>
        <p:spPr>
          <a:xfrm>
            <a:off x="96921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51" name="object 2051"/>
          <p:cNvSpPr/>
          <p:nvPr/>
        </p:nvSpPr>
        <p:spPr>
          <a:xfrm>
            <a:off x="97175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52" name="object 2052"/>
          <p:cNvSpPr/>
          <p:nvPr/>
        </p:nvSpPr>
        <p:spPr>
          <a:xfrm>
            <a:off x="97429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53" name="object 2053"/>
          <p:cNvSpPr/>
          <p:nvPr/>
        </p:nvSpPr>
        <p:spPr>
          <a:xfrm>
            <a:off x="9768330" y="2546477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54" name="object 2054"/>
          <p:cNvSpPr/>
          <p:nvPr/>
        </p:nvSpPr>
        <p:spPr>
          <a:xfrm>
            <a:off x="9793730" y="2546477"/>
            <a:ext cx="8890" cy="6350"/>
          </a:xfrm>
          <a:custGeom>
            <a:avLst/>
            <a:gdLst/>
            <a:ahLst/>
            <a:cxnLst/>
            <a:rect l="l" t="t" r="r" b="b"/>
            <a:pathLst>
              <a:path w="8890" h="6350">
                <a:moveTo>
                  <a:pt x="8637" y="0"/>
                </a:moveTo>
                <a:lnTo>
                  <a:pt x="0" y="0"/>
                </a:lnTo>
                <a:lnTo>
                  <a:pt x="0" y="6350"/>
                </a:lnTo>
                <a:lnTo>
                  <a:pt x="8637" y="6350"/>
                </a:lnTo>
                <a:lnTo>
                  <a:pt x="8637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55" name="object 2055"/>
          <p:cNvSpPr/>
          <p:nvPr/>
        </p:nvSpPr>
        <p:spPr>
          <a:xfrm>
            <a:off x="1132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56" name="object 2056"/>
          <p:cNvSpPr/>
          <p:nvPr/>
        </p:nvSpPr>
        <p:spPr>
          <a:xfrm>
            <a:off x="1157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57" name="object 2057"/>
          <p:cNvSpPr/>
          <p:nvPr/>
        </p:nvSpPr>
        <p:spPr>
          <a:xfrm>
            <a:off x="1183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58" name="object 2058"/>
          <p:cNvSpPr/>
          <p:nvPr/>
        </p:nvSpPr>
        <p:spPr>
          <a:xfrm>
            <a:off x="1208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59" name="object 2059"/>
          <p:cNvSpPr/>
          <p:nvPr/>
        </p:nvSpPr>
        <p:spPr>
          <a:xfrm>
            <a:off x="1233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60" name="object 2060"/>
          <p:cNvSpPr/>
          <p:nvPr/>
        </p:nvSpPr>
        <p:spPr>
          <a:xfrm>
            <a:off x="1259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61" name="object 2061"/>
          <p:cNvSpPr/>
          <p:nvPr/>
        </p:nvSpPr>
        <p:spPr>
          <a:xfrm>
            <a:off x="1284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62" name="object 2062"/>
          <p:cNvSpPr/>
          <p:nvPr/>
        </p:nvSpPr>
        <p:spPr>
          <a:xfrm>
            <a:off x="1310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63" name="object 2063"/>
          <p:cNvSpPr/>
          <p:nvPr/>
        </p:nvSpPr>
        <p:spPr>
          <a:xfrm>
            <a:off x="1335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64" name="object 2064"/>
          <p:cNvSpPr/>
          <p:nvPr/>
        </p:nvSpPr>
        <p:spPr>
          <a:xfrm>
            <a:off x="1360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65" name="object 2065"/>
          <p:cNvSpPr/>
          <p:nvPr/>
        </p:nvSpPr>
        <p:spPr>
          <a:xfrm>
            <a:off x="1386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66" name="object 2066"/>
          <p:cNvSpPr/>
          <p:nvPr/>
        </p:nvSpPr>
        <p:spPr>
          <a:xfrm>
            <a:off x="1411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67" name="object 2067"/>
          <p:cNvSpPr/>
          <p:nvPr/>
        </p:nvSpPr>
        <p:spPr>
          <a:xfrm>
            <a:off x="1437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68" name="object 2068"/>
          <p:cNvSpPr/>
          <p:nvPr/>
        </p:nvSpPr>
        <p:spPr>
          <a:xfrm>
            <a:off x="1462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69" name="object 2069"/>
          <p:cNvSpPr/>
          <p:nvPr/>
        </p:nvSpPr>
        <p:spPr>
          <a:xfrm>
            <a:off x="1487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70" name="object 2070"/>
          <p:cNvSpPr/>
          <p:nvPr/>
        </p:nvSpPr>
        <p:spPr>
          <a:xfrm>
            <a:off x="1513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71" name="object 2071"/>
          <p:cNvSpPr/>
          <p:nvPr/>
        </p:nvSpPr>
        <p:spPr>
          <a:xfrm>
            <a:off x="1538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72" name="object 2072"/>
          <p:cNvSpPr/>
          <p:nvPr/>
        </p:nvSpPr>
        <p:spPr>
          <a:xfrm>
            <a:off x="1564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73" name="object 2073"/>
          <p:cNvSpPr/>
          <p:nvPr/>
        </p:nvSpPr>
        <p:spPr>
          <a:xfrm>
            <a:off x="1589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74" name="object 2074"/>
          <p:cNvSpPr/>
          <p:nvPr/>
        </p:nvSpPr>
        <p:spPr>
          <a:xfrm>
            <a:off x="1614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75" name="object 2075"/>
          <p:cNvSpPr/>
          <p:nvPr/>
        </p:nvSpPr>
        <p:spPr>
          <a:xfrm>
            <a:off x="1640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76" name="object 2076"/>
          <p:cNvSpPr/>
          <p:nvPr/>
        </p:nvSpPr>
        <p:spPr>
          <a:xfrm>
            <a:off x="1665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77" name="object 2077"/>
          <p:cNvSpPr/>
          <p:nvPr/>
        </p:nvSpPr>
        <p:spPr>
          <a:xfrm>
            <a:off x="1691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78" name="object 2078"/>
          <p:cNvSpPr/>
          <p:nvPr/>
        </p:nvSpPr>
        <p:spPr>
          <a:xfrm>
            <a:off x="1716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79" name="object 2079"/>
          <p:cNvSpPr/>
          <p:nvPr/>
        </p:nvSpPr>
        <p:spPr>
          <a:xfrm>
            <a:off x="1741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80" name="object 2080"/>
          <p:cNvSpPr/>
          <p:nvPr/>
        </p:nvSpPr>
        <p:spPr>
          <a:xfrm>
            <a:off x="1767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81" name="object 2081"/>
          <p:cNvSpPr/>
          <p:nvPr/>
        </p:nvSpPr>
        <p:spPr>
          <a:xfrm>
            <a:off x="1792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82" name="object 2082"/>
          <p:cNvSpPr/>
          <p:nvPr/>
        </p:nvSpPr>
        <p:spPr>
          <a:xfrm>
            <a:off x="1818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83" name="object 2083"/>
          <p:cNvSpPr/>
          <p:nvPr/>
        </p:nvSpPr>
        <p:spPr>
          <a:xfrm>
            <a:off x="1843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84" name="object 2084"/>
          <p:cNvSpPr/>
          <p:nvPr/>
        </p:nvSpPr>
        <p:spPr>
          <a:xfrm>
            <a:off x="1868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85" name="object 2085"/>
          <p:cNvSpPr/>
          <p:nvPr/>
        </p:nvSpPr>
        <p:spPr>
          <a:xfrm>
            <a:off x="1894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86" name="object 2086"/>
          <p:cNvSpPr/>
          <p:nvPr/>
        </p:nvSpPr>
        <p:spPr>
          <a:xfrm>
            <a:off x="1919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87" name="object 2087"/>
          <p:cNvSpPr/>
          <p:nvPr/>
        </p:nvSpPr>
        <p:spPr>
          <a:xfrm>
            <a:off x="1945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88" name="object 2088"/>
          <p:cNvSpPr/>
          <p:nvPr/>
        </p:nvSpPr>
        <p:spPr>
          <a:xfrm>
            <a:off x="1970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89" name="object 2089"/>
          <p:cNvSpPr/>
          <p:nvPr/>
        </p:nvSpPr>
        <p:spPr>
          <a:xfrm>
            <a:off x="1995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90" name="object 2090"/>
          <p:cNvSpPr/>
          <p:nvPr/>
        </p:nvSpPr>
        <p:spPr>
          <a:xfrm>
            <a:off x="2021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91" name="object 2091"/>
          <p:cNvSpPr/>
          <p:nvPr/>
        </p:nvSpPr>
        <p:spPr>
          <a:xfrm>
            <a:off x="2046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92" name="object 2092"/>
          <p:cNvSpPr/>
          <p:nvPr/>
        </p:nvSpPr>
        <p:spPr>
          <a:xfrm>
            <a:off x="2072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93" name="object 2093"/>
          <p:cNvSpPr/>
          <p:nvPr/>
        </p:nvSpPr>
        <p:spPr>
          <a:xfrm>
            <a:off x="2097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94" name="object 2094"/>
          <p:cNvSpPr/>
          <p:nvPr/>
        </p:nvSpPr>
        <p:spPr>
          <a:xfrm>
            <a:off x="2122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95" name="object 2095"/>
          <p:cNvSpPr/>
          <p:nvPr/>
        </p:nvSpPr>
        <p:spPr>
          <a:xfrm>
            <a:off x="2148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96" name="object 2096"/>
          <p:cNvSpPr/>
          <p:nvPr/>
        </p:nvSpPr>
        <p:spPr>
          <a:xfrm>
            <a:off x="2173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97" name="object 2097"/>
          <p:cNvSpPr/>
          <p:nvPr/>
        </p:nvSpPr>
        <p:spPr>
          <a:xfrm>
            <a:off x="2199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98" name="object 2098"/>
          <p:cNvSpPr/>
          <p:nvPr/>
        </p:nvSpPr>
        <p:spPr>
          <a:xfrm>
            <a:off x="2224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99" name="object 2099"/>
          <p:cNvSpPr/>
          <p:nvPr/>
        </p:nvSpPr>
        <p:spPr>
          <a:xfrm>
            <a:off x="2249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00" name="object 2100"/>
          <p:cNvSpPr/>
          <p:nvPr/>
        </p:nvSpPr>
        <p:spPr>
          <a:xfrm>
            <a:off x="2275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01" name="object 2101"/>
          <p:cNvSpPr/>
          <p:nvPr/>
        </p:nvSpPr>
        <p:spPr>
          <a:xfrm>
            <a:off x="2300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02" name="object 2102"/>
          <p:cNvSpPr/>
          <p:nvPr/>
        </p:nvSpPr>
        <p:spPr>
          <a:xfrm>
            <a:off x="2326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03" name="object 2103"/>
          <p:cNvSpPr/>
          <p:nvPr/>
        </p:nvSpPr>
        <p:spPr>
          <a:xfrm>
            <a:off x="2351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04" name="object 2104"/>
          <p:cNvSpPr/>
          <p:nvPr/>
        </p:nvSpPr>
        <p:spPr>
          <a:xfrm>
            <a:off x="2376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05" name="object 2105"/>
          <p:cNvSpPr/>
          <p:nvPr/>
        </p:nvSpPr>
        <p:spPr>
          <a:xfrm>
            <a:off x="2402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06" name="object 2106"/>
          <p:cNvSpPr/>
          <p:nvPr/>
        </p:nvSpPr>
        <p:spPr>
          <a:xfrm>
            <a:off x="2427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07" name="object 2107"/>
          <p:cNvSpPr/>
          <p:nvPr/>
        </p:nvSpPr>
        <p:spPr>
          <a:xfrm>
            <a:off x="2453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08" name="object 2108"/>
          <p:cNvSpPr/>
          <p:nvPr/>
        </p:nvSpPr>
        <p:spPr>
          <a:xfrm>
            <a:off x="2478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09" name="object 2109"/>
          <p:cNvSpPr/>
          <p:nvPr/>
        </p:nvSpPr>
        <p:spPr>
          <a:xfrm>
            <a:off x="2503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10" name="object 2110"/>
          <p:cNvSpPr/>
          <p:nvPr/>
        </p:nvSpPr>
        <p:spPr>
          <a:xfrm>
            <a:off x="2529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11" name="object 2111"/>
          <p:cNvSpPr/>
          <p:nvPr/>
        </p:nvSpPr>
        <p:spPr>
          <a:xfrm>
            <a:off x="2554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12" name="object 2112"/>
          <p:cNvSpPr/>
          <p:nvPr/>
        </p:nvSpPr>
        <p:spPr>
          <a:xfrm>
            <a:off x="2580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13" name="object 2113"/>
          <p:cNvSpPr/>
          <p:nvPr/>
        </p:nvSpPr>
        <p:spPr>
          <a:xfrm>
            <a:off x="2605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14" name="object 2114"/>
          <p:cNvSpPr/>
          <p:nvPr/>
        </p:nvSpPr>
        <p:spPr>
          <a:xfrm>
            <a:off x="2630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15" name="object 2115"/>
          <p:cNvSpPr/>
          <p:nvPr/>
        </p:nvSpPr>
        <p:spPr>
          <a:xfrm>
            <a:off x="2656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16" name="object 2116"/>
          <p:cNvSpPr/>
          <p:nvPr/>
        </p:nvSpPr>
        <p:spPr>
          <a:xfrm>
            <a:off x="2681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17" name="object 2117"/>
          <p:cNvSpPr/>
          <p:nvPr/>
        </p:nvSpPr>
        <p:spPr>
          <a:xfrm>
            <a:off x="2707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18" name="object 2118"/>
          <p:cNvSpPr/>
          <p:nvPr/>
        </p:nvSpPr>
        <p:spPr>
          <a:xfrm>
            <a:off x="2732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19" name="object 2119"/>
          <p:cNvSpPr/>
          <p:nvPr/>
        </p:nvSpPr>
        <p:spPr>
          <a:xfrm>
            <a:off x="2757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20" name="object 2120"/>
          <p:cNvSpPr/>
          <p:nvPr/>
        </p:nvSpPr>
        <p:spPr>
          <a:xfrm>
            <a:off x="2783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21" name="object 2121"/>
          <p:cNvSpPr/>
          <p:nvPr/>
        </p:nvSpPr>
        <p:spPr>
          <a:xfrm>
            <a:off x="2808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22" name="object 2122"/>
          <p:cNvSpPr/>
          <p:nvPr/>
        </p:nvSpPr>
        <p:spPr>
          <a:xfrm>
            <a:off x="2834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23" name="object 2123"/>
          <p:cNvSpPr/>
          <p:nvPr/>
        </p:nvSpPr>
        <p:spPr>
          <a:xfrm>
            <a:off x="2859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24" name="object 2124"/>
          <p:cNvSpPr/>
          <p:nvPr/>
        </p:nvSpPr>
        <p:spPr>
          <a:xfrm>
            <a:off x="2884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25" name="object 2125"/>
          <p:cNvSpPr/>
          <p:nvPr/>
        </p:nvSpPr>
        <p:spPr>
          <a:xfrm>
            <a:off x="2910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26" name="object 2126"/>
          <p:cNvSpPr/>
          <p:nvPr/>
        </p:nvSpPr>
        <p:spPr>
          <a:xfrm>
            <a:off x="2935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27" name="object 2127"/>
          <p:cNvSpPr/>
          <p:nvPr/>
        </p:nvSpPr>
        <p:spPr>
          <a:xfrm>
            <a:off x="2961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28" name="object 2128"/>
          <p:cNvSpPr/>
          <p:nvPr/>
        </p:nvSpPr>
        <p:spPr>
          <a:xfrm>
            <a:off x="2986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29" name="object 2129"/>
          <p:cNvSpPr/>
          <p:nvPr/>
        </p:nvSpPr>
        <p:spPr>
          <a:xfrm>
            <a:off x="3011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30" name="object 2130"/>
          <p:cNvSpPr/>
          <p:nvPr/>
        </p:nvSpPr>
        <p:spPr>
          <a:xfrm>
            <a:off x="3037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31" name="object 2131"/>
          <p:cNvSpPr/>
          <p:nvPr/>
        </p:nvSpPr>
        <p:spPr>
          <a:xfrm>
            <a:off x="3062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32" name="object 2132"/>
          <p:cNvSpPr/>
          <p:nvPr/>
        </p:nvSpPr>
        <p:spPr>
          <a:xfrm>
            <a:off x="3088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33" name="object 2133"/>
          <p:cNvSpPr/>
          <p:nvPr/>
        </p:nvSpPr>
        <p:spPr>
          <a:xfrm>
            <a:off x="3113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34" name="object 2134"/>
          <p:cNvSpPr/>
          <p:nvPr/>
        </p:nvSpPr>
        <p:spPr>
          <a:xfrm>
            <a:off x="3138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35" name="object 2135"/>
          <p:cNvSpPr/>
          <p:nvPr/>
        </p:nvSpPr>
        <p:spPr>
          <a:xfrm>
            <a:off x="3164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36" name="object 2136"/>
          <p:cNvSpPr/>
          <p:nvPr/>
        </p:nvSpPr>
        <p:spPr>
          <a:xfrm>
            <a:off x="3189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37" name="object 2137"/>
          <p:cNvSpPr/>
          <p:nvPr/>
        </p:nvSpPr>
        <p:spPr>
          <a:xfrm>
            <a:off x="3215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38" name="object 2138"/>
          <p:cNvSpPr/>
          <p:nvPr/>
        </p:nvSpPr>
        <p:spPr>
          <a:xfrm>
            <a:off x="3240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39" name="object 2139"/>
          <p:cNvSpPr/>
          <p:nvPr/>
        </p:nvSpPr>
        <p:spPr>
          <a:xfrm>
            <a:off x="3265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40" name="object 2140"/>
          <p:cNvSpPr/>
          <p:nvPr/>
        </p:nvSpPr>
        <p:spPr>
          <a:xfrm>
            <a:off x="3291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41" name="object 2141"/>
          <p:cNvSpPr/>
          <p:nvPr/>
        </p:nvSpPr>
        <p:spPr>
          <a:xfrm>
            <a:off x="3316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42" name="object 2142"/>
          <p:cNvSpPr/>
          <p:nvPr/>
        </p:nvSpPr>
        <p:spPr>
          <a:xfrm>
            <a:off x="3342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43" name="object 2143"/>
          <p:cNvSpPr/>
          <p:nvPr/>
        </p:nvSpPr>
        <p:spPr>
          <a:xfrm>
            <a:off x="3367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44" name="object 2144"/>
          <p:cNvSpPr/>
          <p:nvPr/>
        </p:nvSpPr>
        <p:spPr>
          <a:xfrm>
            <a:off x="3392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45" name="object 2145"/>
          <p:cNvSpPr/>
          <p:nvPr/>
        </p:nvSpPr>
        <p:spPr>
          <a:xfrm>
            <a:off x="3418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46" name="object 2146"/>
          <p:cNvSpPr/>
          <p:nvPr/>
        </p:nvSpPr>
        <p:spPr>
          <a:xfrm>
            <a:off x="3443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47" name="object 2147"/>
          <p:cNvSpPr/>
          <p:nvPr/>
        </p:nvSpPr>
        <p:spPr>
          <a:xfrm>
            <a:off x="3469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48" name="object 2148"/>
          <p:cNvSpPr/>
          <p:nvPr/>
        </p:nvSpPr>
        <p:spPr>
          <a:xfrm>
            <a:off x="3494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49" name="object 2149"/>
          <p:cNvSpPr/>
          <p:nvPr/>
        </p:nvSpPr>
        <p:spPr>
          <a:xfrm>
            <a:off x="3519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50" name="object 2150"/>
          <p:cNvSpPr/>
          <p:nvPr/>
        </p:nvSpPr>
        <p:spPr>
          <a:xfrm>
            <a:off x="3545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51" name="object 2151"/>
          <p:cNvSpPr/>
          <p:nvPr/>
        </p:nvSpPr>
        <p:spPr>
          <a:xfrm>
            <a:off x="3570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52" name="object 2152"/>
          <p:cNvSpPr/>
          <p:nvPr/>
        </p:nvSpPr>
        <p:spPr>
          <a:xfrm>
            <a:off x="3596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53" name="object 2153"/>
          <p:cNvSpPr/>
          <p:nvPr/>
        </p:nvSpPr>
        <p:spPr>
          <a:xfrm>
            <a:off x="3621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54" name="object 2154"/>
          <p:cNvSpPr/>
          <p:nvPr/>
        </p:nvSpPr>
        <p:spPr>
          <a:xfrm>
            <a:off x="3646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55" name="object 2155"/>
          <p:cNvSpPr/>
          <p:nvPr/>
        </p:nvSpPr>
        <p:spPr>
          <a:xfrm>
            <a:off x="3672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56" name="object 2156"/>
          <p:cNvSpPr/>
          <p:nvPr/>
        </p:nvSpPr>
        <p:spPr>
          <a:xfrm>
            <a:off x="3697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57" name="object 2157"/>
          <p:cNvSpPr/>
          <p:nvPr/>
        </p:nvSpPr>
        <p:spPr>
          <a:xfrm>
            <a:off x="3723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58" name="object 2158"/>
          <p:cNvSpPr/>
          <p:nvPr/>
        </p:nvSpPr>
        <p:spPr>
          <a:xfrm>
            <a:off x="3748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59" name="object 2159"/>
          <p:cNvSpPr/>
          <p:nvPr/>
        </p:nvSpPr>
        <p:spPr>
          <a:xfrm>
            <a:off x="3773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60" name="object 2160"/>
          <p:cNvSpPr/>
          <p:nvPr/>
        </p:nvSpPr>
        <p:spPr>
          <a:xfrm>
            <a:off x="3799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61" name="object 2161"/>
          <p:cNvSpPr/>
          <p:nvPr/>
        </p:nvSpPr>
        <p:spPr>
          <a:xfrm>
            <a:off x="3824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62" name="object 2162"/>
          <p:cNvSpPr/>
          <p:nvPr/>
        </p:nvSpPr>
        <p:spPr>
          <a:xfrm>
            <a:off x="3850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63" name="object 2163"/>
          <p:cNvSpPr/>
          <p:nvPr/>
        </p:nvSpPr>
        <p:spPr>
          <a:xfrm>
            <a:off x="3875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64" name="object 2164"/>
          <p:cNvSpPr/>
          <p:nvPr/>
        </p:nvSpPr>
        <p:spPr>
          <a:xfrm>
            <a:off x="3900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65" name="object 2165"/>
          <p:cNvSpPr/>
          <p:nvPr/>
        </p:nvSpPr>
        <p:spPr>
          <a:xfrm>
            <a:off x="3926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66" name="object 2166"/>
          <p:cNvSpPr/>
          <p:nvPr/>
        </p:nvSpPr>
        <p:spPr>
          <a:xfrm>
            <a:off x="3951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67" name="object 2167"/>
          <p:cNvSpPr/>
          <p:nvPr/>
        </p:nvSpPr>
        <p:spPr>
          <a:xfrm>
            <a:off x="3977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68" name="object 2168"/>
          <p:cNvSpPr/>
          <p:nvPr/>
        </p:nvSpPr>
        <p:spPr>
          <a:xfrm>
            <a:off x="4002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69" name="object 2169"/>
          <p:cNvSpPr/>
          <p:nvPr/>
        </p:nvSpPr>
        <p:spPr>
          <a:xfrm>
            <a:off x="4027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70" name="object 2170"/>
          <p:cNvSpPr/>
          <p:nvPr/>
        </p:nvSpPr>
        <p:spPr>
          <a:xfrm>
            <a:off x="4053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71" name="object 2171"/>
          <p:cNvSpPr/>
          <p:nvPr/>
        </p:nvSpPr>
        <p:spPr>
          <a:xfrm>
            <a:off x="4078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72" name="object 2172"/>
          <p:cNvSpPr/>
          <p:nvPr/>
        </p:nvSpPr>
        <p:spPr>
          <a:xfrm>
            <a:off x="4104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73" name="object 2173"/>
          <p:cNvSpPr/>
          <p:nvPr/>
        </p:nvSpPr>
        <p:spPr>
          <a:xfrm>
            <a:off x="4129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74" name="object 2174"/>
          <p:cNvSpPr/>
          <p:nvPr/>
        </p:nvSpPr>
        <p:spPr>
          <a:xfrm>
            <a:off x="4154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75" name="object 2175"/>
          <p:cNvSpPr/>
          <p:nvPr/>
        </p:nvSpPr>
        <p:spPr>
          <a:xfrm>
            <a:off x="4180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76" name="object 2176"/>
          <p:cNvSpPr/>
          <p:nvPr/>
        </p:nvSpPr>
        <p:spPr>
          <a:xfrm>
            <a:off x="4205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77" name="object 2177"/>
          <p:cNvSpPr/>
          <p:nvPr/>
        </p:nvSpPr>
        <p:spPr>
          <a:xfrm>
            <a:off x="4231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78" name="object 2178"/>
          <p:cNvSpPr/>
          <p:nvPr/>
        </p:nvSpPr>
        <p:spPr>
          <a:xfrm>
            <a:off x="4256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79" name="object 2179"/>
          <p:cNvSpPr/>
          <p:nvPr/>
        </p:nvSpPr>
        <p:spPr>
          <a:xfrm>
            <a:off x="4281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80" name="object 2180"/>
          <p:cNvSpPr/>
          <p:nvPr/>
        </p:nvSpPr>
        <p:spPr>
          <a:xfrm>
            <a:off x="4307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81" name="object 2181"/>
          <p:cNvSpPr/>
          <p:nvPr/>
        </p:nvSpPr>
        <p:spPr>
          <a:xfrm>
            <a:off x="4332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82" name="object 2182"/>
          <p:cNvSpPr/>
          <p:nvPr/>
        </p:nvSpPr>
        <p:spPr>
          <a:xfrm>
            <a:off x="4358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83" name="object 2183"/>
          <p:cNvSpPr/>
          <p:nvPr/>
        </p:nvSpPr>
        <p:spPr>
          <a:xfrm>
            <a:off x="4383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84" name="object 2184"/>
          <p:cNvSpPr/>
          <p:nvPr/>
        </p:nvSpPr>
        <p:spPr>
          <a:xfrm>
            <a:off x="4408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85" name="object 2185"/>
          <p:cNvSpPr/>
          <p:nvPr/>
        </p:nvSpPr>
        <p:spPr>
          <a:xfrm>
            <a:off x="4434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86" name="object 2186"/>
          <p:cNvSpPr/>
          <p:nvPr/>
        </p:nvSpPr>
        <p:spPr>
          <a:xfrm>
            <a:off x="4459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87" name="object 2187"/>
          <p:cNvSpPr/>
          <p:nvPr/>
        </p:nvSpPr>
        <p:spPr>
          <a:xfrm>
            <a:off x="4485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88" name="object 2188"/>
          <p:cNvSpPr/>
          <p:nvPr/>
        </p:nvSpPr>
        <p:spPr>
          <a:xfrm>
            <a:off x="4510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89" name="object 2189"/>
          <p:cNvSpPr/>
          <p:nvPr/>
        </p:nvSpPr>
        <p:spPr>
          <a:xfrm>
            <a:off x="4535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90" name="object 2190"/>
          <p:cNvSpPr/>
          <p:nvPr/>
        </p:nvSpPr>
        <p:spPr>
          <a:xfrm>
            <a:off x="4561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91" name="object 2191"/>
          <p:cNvSpPr/>
          <p:nvPr/>
        </p:nvSpPr>
        <p:spPr>
          <a:xfrm>
            <a:off x="4586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92" name="object 2192"/>
          <p:cNvSpPr/>
          <p:nvPr/>
        </p:nvSpPr>
        <p:spPr>
          <a:xfrm>
            <a:off x="4612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93" name="object 2193"/>
          <p:cNvSpPr/>
          <p:nvPr/>
        </p:nvSpPr>
        <p:spPr>
          <a:xfrm>
            <a:off x="4637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94" name="object 2194"/>
          <p:cNvSpPr/>
          <p:nvPr/>
        </p:nvSpPr>
        <p:spPr>
          <a:xfrm>
            <a:off x="4662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95" name="object 2195"/>
          <p:cNvSpPr/>
          <p:nvPr/>
        </p:nvSpPr>
        <p:spPr>
          <a:xfrm>
            <a:off x="4688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96" name="object 2196"/>
          <p:cNvSpPr/>
          <p:nvPr/>
        </p:nvSpPr>
        <p:spPr>
          <a:xfrm>
            <a:off x="4713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97" name="object 2197"/>
          <p:cNvSpPr/>
          <p:nvPr/>
        </p:nvSpPr>
        <p:spPr>
          <a:xfrm>
            <a:off x="4739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98" name="object 2198"/>
          <p:cNvSpPr/>
          <p:nvPr/>
        </p:nvSpPr>
        <p:spPr>
          <a:xfrm>
            <a:off x="4764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99" name="object 2199"/>
          <p:cNvSpPr/>
          <p:nvPr/>
        </p:nvSpPr>
        <p:spPr>
          <a:xfrm>
            <a:off x="4789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00" name="object 2200"/>
          <p:cNvSpPr/>
          <p:nvPr/>
        </p:nvSpPr>
        <p:spPr>
          <a:xfrm>
            <a:off x="4815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01" name="object 2201"/>
          <p:cNvSpPr/>
          <p:nvPr/>
        </p:nvSpPr>
        <p:spPr>
          <a:xfrm>
            <a:off x="4840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02" name="object 2202"/>
          <p:cNvSpPr/>
          <p:nvPr/>
        </p:nvSpPr>
        <p:spPr>
          <a:xfrm>
            <a:off x="4866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03" name="object 2203"/>
          <p:cNvSpPr/>
          <p:nvPr/>
        </p:nvSpPr>
        <p:spPr>
          <a:xfrm>
            <a:off x="4891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04" name="object 2204"/>
          <p:cNvSpPr/>
          <p:nvPr/>
        </p:nvSpPr>
        <p:spPr>
          <a:xfrm>
            <a:off x="4916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05" name="object 2205"/>
          <p:cNvSpPr/>
          <p:nvPr/>
        </p:nvSpPr>
        <p:spPr>
          <a:xfrm>
            <a:off x="4942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06" name="object 2206"/>
          <p:cNvSpPr/>
          <p:nvPr/>
        </p:nvSpPr>
        <p:spPr>
          <a:xfrm>
            <a:off x="4967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07" name="object 2207"/>
          <p:cNvSpPr/>
          <p:nvPr/>
        </p:nvSpPr>
        <p:spPr>
          <a:xfrm>
            <a:off x="4993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08" name="object 2208"/>
          <p:cNvSpPr/>
          <p:nvPr/>
        </p:nvSpPr>
        <p:spPr>
          <a:xfrm>
            <a:off x="5018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09" name="object 2209"/>
          <p:cNvSpPr/>
          <p:nvPr/>
        </p:nvSpPr>
        <p:spPr>
          <a:xfrm>
            <a:off x="5043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10" name="object 2210"/>
          <p:cNvSpPr/>
          <p:nvPr/>
        </p:nvSpPr>
        <p:spPr>
          <a:xfrm>
            <a:off x="5069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11" name="object 2211"/>
          <p:cNvSpPr/>
          <p:nvPr/>
        </p:nvSpPr>
        <p:spPr>
          <a:xfrm>
            <a:off x="5094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12" name="object 2212"/>
          <p:cNvSpPr/>
          <p:nvPr/>
        </p:nvSpPr>
        <p:spPr>
          <a:xfrm>
            <a:off x="5120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13" name="object 2213"/>
          <p:cNvSpPr/>
          <p:nvPr/>
        </p:nvSpPr>
        <p:spPr>
          <a:xfrm>
            <a:off x="5145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14" name="object 2214"/>
          <p:cNvSpPr/>
          <p:nvPr/>
        </p:nvSpPr>
        <p:spPr>
          <a:xfrm>
            <a:off x="5170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15" name="object 2215"/>
          <p:cNvSpPr/>
          <p:nvPr/>
        </p:nvSpPr>
        <p:spPr>
          <a:xfrm>
            <a:off x="5196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16" name="object 2216"/>
          <p:cNvSpPr/>
          <p:nvPr/>
        </p:nvSpPr>
        <p:spPr>
          <a:xfrm>
            <a:off x="5221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17" name="object 2217"/>
          <p:cNvSpPr/>
          <p:nvPr/>
        </p:nvSpPr>
        <p:spPr>
          <a:xfrm>
            <a:off x="5247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18" name="object 2218"/>
          <p:cNvSpPr/>
          <p:nvPr/>
        </p:nvSpPr>
        <p:spPr>
          <a:xfrm>
            <a:off x="5272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19" name="object 2219"/>
          <p:cNvSpPr/>
          <p:nvPr/>
        </p:nvSpPr>
        <p:spPr>
          <a:xfrm>
            <a:off x="5297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20" name="object 2220"/>
          <p:cNvSpPr/>
          <p:nvPr/>
        </p:nvSpPr>
        <p:spPr>
          <a:xfrm>
            <a:off x="5323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21" name="object 2221"/>
          <p:cNvSpPr/>
          <p:nvPr/>
        </p:nvSpPr>
        <p:spPr>
          <a:xfrm>
            <a:off x="5348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22" name="object 2222"/>
          <p:cNvSpPr/>
          <p:nvPr/>
        </p:nvSpPr>
        <p:spPr>
          <a:xfrm>
            <a:off x="5374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23" name="object 2223"/>
          <p:cNvSpPr/>
          <p:nvPr/>
        </p:nvSpPr>
        <p:spPr>
          <a:xfrm>
            <a:off x="5399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24" name="object 2224"/>
          <p:cNvSpPr/>
          <p:nvPr/>
        </p:nvSpPr>
        <p:spPr>
          <a:xfrm>
            <a:off x="5424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25" name="object 2225"/>
          <p:cNvSpPr/>
          <p:nvPr/>
        </p:nvSpPr>
        <p:spPr>
          <a:xfrm>
            <a:off x="5450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26" name="object 2226"/>
          <p:cNvSpPr/>
          <p:nvPr/>
        </p:nvSpPr>
        <p:spPr>
          <a:xfrm>
            <a:off x="5475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27" name="object 2227"/>
          <p:cNvSpPr/>
          <p:nvPr/>
        </p:nvSpPr>
        <p:spPr>
          <a:xfrm>
            <a:off x="5501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28" name="object 2228"/>
          <p:cNvSpPr/>
          <p:nvPr/>
        </p:nvSpPr>
        <p:spPr>
          <a:xfrm>
            <a:off x="5526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29" name="object 2229"/>
          <p:cNvSpPr/>
          <p:nvPr/>
        </p:nvSpPr>
        <p:spPr>
          <a:xfrm>
            <a:off x="5551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30" name="object 2230"/>
          <p:cNvSpPr/>
          <p:nvPr/>
        </p:nvSpPr>
        <p:spPr>
          <a:xfrm>
            <a:off x="5577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31" name="object 2231"/>
          <p:cNvSpPr/>
          <p:nvPr/>
        </p:nvSpPr>
        <p:spPr>
          <a:xfrm>
            <a:off x="5602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32" name="object 2232"/>
          <p:cNvSpPr/>
          <p:nvPr/>
        </p:nvSpPr>
        <p:spPr>
          <a:xfrm>
            <a:off x="5628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33" name="object 2233"/>
          <p:cNvSpPr/>
          <p:nvPr/>
        </p:nvSpPr>
        <p:spPr>
          <a:xfrm>
            <a:off x="5653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34" name="object 2234"/>
          <p:cNvSpPr/>
          <p:nvPr/>
        </p:nvSpPr>
        <p:spPr>
          <a:xfrm>
            <a:off x="5678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35" name="object 2235"/>
          <p:cNvSpPr/>
          <p:nvPr/>
        </p:nvSpPr>
        <p:spPr>
          <a:xfrm>
            <a:off x="5704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36" name="object 2236"/>
          <p:cNvSpPr/>
          <p:nvPr/>
        </p:nvSpPr>
        <p:spPr>
          <a:xfrm>
            <a:off x="5729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37" name="object 2237"/>
          <p:cNvSpPr/>
          <p:nvPr/>
        </p:nvSpPr>
        <p:spPr>
          <a:xfrm>
            <a:off x="5755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38" name="object 2238"/>
          <p:cNvSpPr/>
          <p:nvPr/>
        </p:nvSpPr>
        <p:spPr>
          <a:xfrm>
            <a:off x="5780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39" name="object 2239"/>
          <p:cNvSpPr/>
          <p:nvPr/>
        </p:nvSpPr>
        <p:spPr>
          <a:xfrm>
            <a:off x="5805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40" name="object 2240"/>
          <p:cNvSpPr/>
          <p:nvPr/>
        </p:nvSpPr>
        <p:spPr>
          <a:xfrm>
            <a:off x="5831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41" name="object 2241"/>
          <p:cNvSpPr/>
          <p:nvPr/>
        </p:nvSpPr>
        <p:spPr>
          <a:xfrm>
            <a:off x="5856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42" name="object 2242"/>
          <p:cNvSpPr/>
          <p:nvPr/>
        </p:nvSpPr>
        <p:spPr>
          <a:xfrm>
            <a:off x="5882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43" name="object 2243"/>
          <p:cNvSpPr/>
          <p:nvPr/>
        </p:nvSpPr>
        <p:spPr>
          <a:xfrm>
            <a:off x="5907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44" name="object 2244"/>
          <p:cNvSpPr/>
          <p:nvPr/>
        </p:nvSpPr>
        <p:spPr>
          <a:xfrm>
            <a:off x="5932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45" name="object 2245"/>
          <p:cNvSpPr/>
          <p:nvPr/>
        </p:nvSpPr>
        <p:spPr>
          <a:xfrm>
            <a:off x="5958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46" name="object 2246"/>
          <p:cNvSpPr/>
          <p:nvPr/>
        </p:nvSpPr>
        <p:spPr>
          <a:xfrm>
            <a:off x="5983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47" name="object 2247"/>
          <p:cNvSpPr/>
          <p:nvPr/>
        </p:nvSpPr>
        <p:spPr>
          <a:xfrm>
            <a:off x="6009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48" name="object 2248"/>
          <p:cNvSpPr/>
          <p:nvPr/>
        </p:nvSpPr>
        <p:spPr>
          <a:xfrm>
            <a:off x="6034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49" name="object 2249"/>
          <p:cNvSpPr/>
          <p:nvPr/>
        </p:nvSpPr>
        <p:spPr>
          <a:xfrm>
            <a:off x="6059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50" name="object 2250"/>
          <p:cNvSpPr/>
          <p:nvPr/>
        </p:nvSpPr>
        <p:spPr>
          <a:xfrm>
            <a:off x="6085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51" name="object 2251"/>
          <p:cNvSpPr/>
          <p:nvPr/>
        </p:nvSpPr>
        <p:spPr>
          <a:xfrm>
            <a:off x="6110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52" name="object 2252"/>
          <p:cNvSpPr/>
          <p:nvPr/>
        </p:nvSpPr>
        <p:spPr>
          <a:xfrm>
            <a:off x="6136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53" name="object 2253"/>
          <p:cNvSpPr/>
          <p:nvPr/>
        </p:nvSpPr>
        <p:spPr>
          <a:xfrm>
            <a:off x="6161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54" name="object 2254"/>
          <p:cNvSpPr/>
          <p:nvPr/>
        </p:nvSpPr>
        <p:spPr>
          <a:xfrm>
            <a:off x="6186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55" name="object 2255"/>
          <p:cNvSpPr/>
          <p:nvPr/>
        </p:nvSpPr>
        <p:spPr>
          <a:xfrm>
            <a:off x="6212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56" name="object 2256"/>
          <p:cNvSpPr/>
          <p:nvPr/>
        </p:nvSpPr>
        <p:spPr>
          <a:xfrm>
            <a:off x="6237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57" name="object 2257"/>
          <p:cNvSpPr/>
          <p:nvPr/>
        </p:nvSpPr>
        <p:spPr>
          <a:xfrm>
            <a:off x="6263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58" name="object 2258"/>
          <p:cNvSpPr/>
          <p:nvPr/>
        </p:nvSpPr>
        <p:spPr>
          <a:xfrm>
            <a:off x="6288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59" name="object 2259"/>
          <p:cNvSpPr/>
          <p:nvPr/>
        </p:nvSpPr>
        <p:spPr>
          <a:xfrm>
            <a:off x="6313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60" name="object 2260"/>
          <p:cNvSpPr/>
          <p:nvPr/>
        </p:nvSpPr>
        <p:spPr>
          <a:xfrm>
            <a:off x="6339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61" name="object 2261"/>
          <p:cNvSpPr/>
          <p:nvPr/>
        </p:nvSpPr>
        <p:spPr>
          <a:xfrm>
            <a:off x="6364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62" name="object 2262"/>
          <p:cNvSpPr/>
          <p:nvPr/>
        </p:nvSpPr>
        <p:spPr>
          <a:xfrm>
            <a:off x="63901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63" name="object 2263"/>
          <p:cNvSpPr/>
          <p:nvPr/>
        </p:nvSpPr>
        <p:spPr>
          <a:xfrm>
            <a:off x="64155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64" name="object 2264"/>
          <p:cNvSpPr/>
          <p:nvPr/>
        </p:nvSpPr>
        <p:spPr>
          <a:xfrm>
            <a:off x="64409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65" name="object 2265"/>
          <p:cNvSpPr/>
          <p:nvPr/>
        </p:nvSpPr>
        <p:spPr>
          <a:xfrm>
            <a:off x="64663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66" name="object 2266"/>
          <p:cNvSpPr/>
          <p:nvPr/>
        </p:nvSpPr>
        <p:spPr>
          <a:xfrm>
            <a:off x="6491732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48" y="0"/>
                </a:moveTo>
                <a:lnTo>
                  <a:pt x="0" y="0"/>
                </a:lnTo>
                <a:lnTo>
                  <a:pt x="0" y="6350"/>
                </a:lnTo>
                <a:lnTo>
                  <a:pt x="19048" y="6350"/>
                </a:lnTo>
                <a:lnTo>
                  <a:pt x="19048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67" name="object 2267"/>
          <p:cNvSpPr/>
          <p:nvPr/>
        </p:nvSpPr>
        <p:spPr>
          <a:xfrm>
            <a:off x="6517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68" name="object 2268"/>
          <p:cNvSpPr/>
          <p:nvPr/>
        </p:nvSpPr>
        <p:spPr>
          <a:xfrm>
            <a:off x="6542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69" name="object 2269"/>
          <p:cNvSpPr/>
          <p:nvPr/>
        </p:nvSpPr>
        <p:spPr>
          <a:xfrm>
            <a:off x="6567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70" name="object 2270"/>
          <p:cNvSpPr/>
          <p:nvPr/>
        </p:nvSpPr>
        <p:spPr>
          <a:xfrm>
            <a:off x="6593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71" name="object 2271"/>
          <p:cNvSpPr/>
          <p:nvPr/>
        </p:nvSpPr>
        <p:spPr>
          <a:xfrm>
            <a:off x="6618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72" name="object 2272"/>
          <p:cNvSpPr/>
          <p:nvPr/>
        </p:nvSpPr>
        <p:spPr>
          <a:xfrm>
            <a:off x="6644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73" name="object 2273"/>
          <p:cNvSpPr/>
          <p:nvPr/>
        </p:nvSpPr>
        <p:spPr>
          <a:xfrm>
            <a:off x="6669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74" name="object 2274"/>
          <p:cNvSpPr/>
          <p:nvPr/>
        </p:nvSpPr>
        <p:spPr>
          <a:xfrm>
            <a:off x="6694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75" name="object 2275"/>
          <p:cNvSpPr/>
          <p:nvPr/>
        </p:nvSpPr>
        <p:spPr>
          <a:xfrm>
            <a:off x="6720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76" name="object 2276"/>
          <p:cNvSpPr/>
          <p:nvPr/>
        </p:nvSpPr>
        <p:spPr>
          <a:xfrm>
            <a:off x="6745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77" name="object 2277"/>
          <p:cNvSpPr/>
          <p:nvPr/>
        </p:nvSpPr>
        <p:spPr>
          <a:xfrm>
            <a:off x="6771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78" name="object 2278"/>
          <p:cNvSpPr/>
          <p:nvPr/>
        </p:nvSpPr>
        <p:spPr>
          <a:xfrm>
            <a:off x="6796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79" name="object 2279"/>
          <p:cNvSpPr/>
          <p:nvPr/>
        </p:nvSpPr>
        <p:spPr>
          <a:xfrm>
            <a:off x="6821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80" name="object 2280"/>
          <p:cNvSpPr/>
          <p:nvPr/>
        </p:nvSpPr>
        <p:spPr>
          <a:xfrm>
            <a:off x="6847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81" name="object 2281"/>
          <p:cNvSpPr/>
          <p:nvPr/>
        </p:nvSpPr>
        <p:spPr>
          <a:xfrm>
            <a:off x="6872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82" name="object 2282"/>
          <p:cNvSpPr/>
          <p:nvPr/>
        </p:nvSpPr>
        <p:spPr>
          <a:xfrm>
            <a:off x="6898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83" name="object 2283"/>
          <p:cNvSpPr/>
          <p:nvPr/>
        </p:nvSpPr>
        <p:spPr>
          <a:xfrm>
            <a:off x="6923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84" name="object 2284"/>
          <p:cNvSpPr/>
          <p:nvPr/>
        </p:nvSpPr>
        <p:spPr>
          <a:xfrm>
            <a:off x="6948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85" name="object 2285"/>
          <p:cNvSpPr/>
          <p:nvPr/>
        </p:nvSpPr>
        <p:spPr>
          <a:xfrm>
            <a:off x="6974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86" name="object 2286"/>
          <p:cNvSpPr/>
          <p:nvPr/>
        </p:nvSpPr>
        <p:spPr>
          <a:xfrm>
            <a:off x="6999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87" name="object 2287"/>
          <p:cNvSpPr/>
          <p:nvPr/>
        </p:nvSpPr>
        <p:spPr>
          <a:xfrm>
            <a:off x="7025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88" name="object 2288"/>
          <p:cNvSpPr/>
          <p:nvPr/>
        </p:nvSpPr>
        <p:spPr>
          <a:xfrm>
            <a:off x="7050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89" name="object 2289"/>
          <p:cNvSpPr/>
          <p:nvPr/>
        </p:nvSpPr>
        <p:spPr>
          <a:xfrm>
            <a:off x="7075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90" name="object 2290"/>
          <p:cNvSpPr/>
          <p:nvPr/>
        </p:nvSpPr>
        <p:spPr>
          <a:xfrm>
            <a:off x="7101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91" name="object 2291"/>
          <p:cNvSpPr/>
          <p:nvPr/>
        </p:nvSpPr>
        <p:spPr>
          <a:xfrm>
            <a:off x="7126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92" name="object 2292"/>
          <p:cNvSpPr/>
          <p:nvPr/>
        </p:nvSpPr>
        <p:spPr>
          <a:xfrm>
            <a:off x="7152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93" name="object 2293"/>
          <p:cNvSpPr/>
          <p:nvPr/>
        </p:nvSpPr>
        <p:spPr>
          <a:xfrm>
            <a:off x="7177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94" name="object 2294"/>
          <p:cNvSpPr/>
          <p:nvPr/>
        </p:nvSpPr>
        <p:spPr>
          <a:xfrm>
            <a:off x="7202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95" name="object 2295"/>
          <p:cNvSpPr/>
          <p:nvPr/>
        </p:nvSpPr>
        <p:spPr>
          <a:xfrm>
            <a:off x="7228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96" name="object 2296"/>
          <p:cNvSpPr/>
          <p:nvPr/>
        </p:nvSpPr>
        <p:spPr>
          <a:xfrm>
            <a:off x="7253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97" name="object 2297"/>
          <p:cNvSpPr/>
          <p:nvPr/>
        </p:nvSpPr>
        <p:spPr>
          <a:xfrm>
            <a:off x="7279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98" name="object 2298"/>
          <p:cNvSpPr/>
          <p:nvPr/>
        </p:nvSpPr>
        <p:spPr>
          <a:xfrm>
            <a:off x="7304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99" name="object 2299"/>
          <p:cNvSpPr/>
          <p:nvPr/>
        </p:nvSpPr>
        <p:spPr>
          <a:xfrm>
            <a:off x="7329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00" name="object 2300"/>
          <p:cNvSpPr/>
          <p:nvPr/>
        </p:nvSpPr>
        <p:spPr>
          <a:xfrm>
            <a:off x="7355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01" name="object 2301"/>
          <p:cNvSpPr/>
          <p:nvPr/>
        </p:nvSpPr>
        <p:spPr>
          <a:xfrm>
            <a:off x="7380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02" name="object 2302"/>
          <p:cNvSpPr/>
          <p:nvPr/>
        </p:nvSpPr>
        <p:spPr>
          <a:xfrm>
            <a:off x="7406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03" name="object 2303"/>
          <p:cNvSpPr/>
          <p:nvPr/>
        </p:nvSpPr>
        <p:spPr>
          <a:xfrm>
            <a:off x="7431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04" name="object 2304"/>
          <p:cNvSpPr/>
          <p:nvPr/>
        </p:nvSpPr>
        <p:spPr>
          <a:xfrm>
            <a:off x="7456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05" name="object 2305"/>
          <p:cNvSpPr/>
          <p:nvPr/>
        </p:nvSpPr>
        <p:spPr>
          <a:xfrm>
            <a:off x="7482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06" name="object 2306"/>
          <p:cNvSpPr/>
          <p:nvPr/>
        </p:nvSpPr>
        <p:spPr>
          <a:xfrm>
            <a:off x="7507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07" name="object 2307"/>
          <p:cNvSpPr/>
          <p:nvPr/>
        </p:nvSpPr>
        <p:spPr>
          <a:xfrm>
            <a:off x="7533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08" name="object 2308"/>
          <p:cNvSpPr/>
          <p:nvPr/>
        </p:nvSpPr>
        <p:spPr>
          <a:xfrm>
            <a:off x="7558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09" name="object 2309"/>
          <p:cNvSpPr/>
          <p:nvPr/>
        </p:nvSpPr>
        <p:spPr>
          <a:xfrm>
            <a:off x="7583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10" name="object 2310"/>
          <p:cNvSpPr/>
          <p:nvPr/>
        </p:nvSpPr>
        <p:spPr>
          <a:xfrm>
            <a:off x="7609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11" name="object 2311"/>
          <p:cNvSpPr/>
          <p:nvPr/>
        </p:nvSpPr>
        <p:spPr>
          <a:xfrm>
            <a:off x="7634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12" name="object 2312"/>
          <p:cNvSpPr/>
          <p:nvPr/>
        </p:nvSpPr>
        <p:spPr>
          <a:xfrm>
            <a:off x="7660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13" name="object 2313"/>
          <p:cNvSpPr/>
          <p:nvPr/>
        </p:nvSpPr>
        <p:spPr>
          <a:xfrm>
            <a:off x="7685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14" name="object 2314"/>
          <p:cNvSpPr/>
          <p:nvPr/>
        </p:nvSpPr>
        <p:spPr>
          <a:xfrm>
            <a:off x="7710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15" name="object 2315"/>
          <p:cNvSpPr/>
          <p:nvPr/>
        </p:nvSpPr>
        <p:spPr>
          <a:xfrm>
            <a:off x="7736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16" name="object 2316"/>
          <p:cNvSpPr/>
          <p:nvPr/>
        </p:nvSpPr>
        <p:spPr>
          <a:xfrm>
            <a:off x="7761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17" name="object 2317"/>
          <p:cNvSpPr/>
          <p:nvPr/>
        </p:nvSpPr>
        <p:spPr>
          <a:xfrm>
            <a:off x="7787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18" name="object 2318"/>
          <p:cNvSpPr/>
          <p:nvPr/>
        </p:nvSpPr>
        <p:spPr>
          <a:xfrm>
            <a:off x="7812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19" name="object 2319"/>
          <p:cNvSpPr/>
          <p:nvPr/>
        </p:nvSpPr>
        <p:spPr>
          <a:xfrm>
            <a:off x="7837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20" name="object 2320"/>
          <p:cNvSpPr/>
          <p:nvPr/>
        </p:nvSpPr>
        <p:spPr>
          <a:xfrm>
            <a:off x="7863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21" name="object 2321"/>
          <p:cNvSpPr/>
          <p:nvPr/>
        </p:nvSpPr>
        <p:spPr>
          <a:xfrm>
            <a:off x="7888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22" name="object 2322"/>
          <p:cNvSpPr/>
          <p:nvPr/>
        </p:nvSpPr>
        <p:spPr>
          <a:xfrm>
            <a:off x="7914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23" name="object 2323"/>
          <p:cNvSpPr/>
          <p:nvPr/>
        </p:nvSpPr>
        <p:spPr>
          <a:xfrm>
            <a:off x="7939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24" name="object 2324"/>
          <p:cNvSpPr/>
          <p:nvPr/>
        </p:nvSpPr>
        <p:spPr>
          <a:xfrm>
            <a:off x="7964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25" name="object 2325"/>
          <p:cNvSpPr/>
          <p:nvPr/>
        </p:nvSpPr>
        <p:spPr>
          <a:xfrm>
            <a:off x="7990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26" name="object 2326"/>
          <p:cNvSpPr/>
          <p:nvPr/>
        </p:nvSpPr>
        <p:spPr>
          <a:xfrm>
            <a:off x="8015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27" name="object 2327"/>
          <p:cNvSpPr/>
          <p:nvPr/>
        </p:nvSpPr>
        <p:spPr>
          <a:xfrm>
            <a:off x="8041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28" name="object 2328"/>
          <p:cNvSpPr/>
          <p:nvPr/>
        </p:nvSpPr>
        <p:spPr>
          <a:xfrm>
            <a:off x="8066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29" name="object 2329"/>
          <p:cNvSpPr/>
          <p:nvPr/>
        </p:nvSpPr>
        <p:spPr>
          <a:xfrm>
            <a:off x="8091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30" name="object 2330"/>
          <p:cNvSpPr/>
          <p:nvPr/>
        </p:nvSpPr>
        <p:spPr>
          <a:xfrm>
            <a:off x="8117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31" name="object 2331"/>
          <p:cNvSpPr/>
          <p:nvPr/>
        </p:nvSpPr>
        <p:spPr>
          <a:xfrm>
            <a:off x="8142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32" name="object 2332"/>
          <p:cNvSpPr/>
          <p:nvPr/>
        </p:nvSpPr>
        <p:spPr>
          <a:xfrm>
            <a:off x="8168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33" name="object 2333"/>
          <p:cNvSpPr/>
          <p:nvPr/>
        </p:nvSpPr>
        <p:spPr>
          <a:xfrm>
            <a:off x="8193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34" name="object 2334"/>
          <p:cNvSpPr/>
          <p:nvPr/>
        </p:nvSpPr>
        <p:spPr>
          <a:xfrm>
            <a:off x="8218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35" name="object 2335"/>
          <p:cNvSpPr/>
          <p:nvPr/>
        </p:nvSpPr>
        <p:spPr>
          <a:xfrm>
            <a:off x="8244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36" name="object 2336"/>
          <p:cNvSpPr/>
          <p:nvPr/>
        </p:nvSpPr>
        <p:spPr>
          <a:xfrm>
            <a:off x="8269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37" name="object 2337"/>
          <p:cNvSpPr/>
          <p:nvPr/>
        </p:nvSpPr>
        <p:spPr>
          <a:xfrm>
            <a:off x="8295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38" name="object 2338"/>
          <p:cNvSpPr/>
          <p:nvPr/>
        </p:nvSpPr>
        <p:spPr>
          <a:xfrm>
            <a:off x="8320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39" name="object 2339"/>
          <p:cNvSpPr/>
          <p:nvPr/>
        </p:nvSpPr>
        <p:spPr>
          <a:xfrm>
            <a:off x="8345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40" name="object 2340"/>
          <p:cNvSpPr/>
          <p:nvPr/>
        </p:nvSpPr>
        <p:spPr>
          <a:xfrm>
            <a:off x="8371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41" name="object 2341"/>
          <p:cNvSpPr/>
          <p:nvPr/>
        </p:nvSpPr>
        <p:spPr>
          <a:xfrm>
            <a:off x="8396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42" name="object 2342"/>
          <p:cNvSpPr/>
          <p:nvPr/>
        </p:nvSpPr>
        <p:spPr>
          <a:xfrm>
            <a:off x="8422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43" name="object 2343"/>
          <p:cNvSpPr/>
          <p:nvPr/>
        </p:nvSpPr>
        <p:spPr>
          <a:xfrm>
            <a:off x="8447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44" name="object 2344"/>
          <p:cNvSpPr/>
          <p:nvPr/>
        </p:nvSpPr>
        <p:spPr>
          <a:xfrm>
            <a:off x="8472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45" name="object 2345"/>
          <p:cNvSpPr/>
          <p:nvPr/>
        </p:nvSpPr>
        <p:spPr>
          <a:xfrm>
            <a:off x="8498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46" name="object 2346"/>
          <p:cNvSpPr/>
          <p:nvPr/>
        </p:nvSpPr>
        <p:spPr>
          <a:xfrm>
            <a:off x="8523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47" name="object 2347"/>
          <p:cNvSpPr/>
          <p:nvPr/>
        </p:nvSpPr>
        <p:spPr>
          <a:xfrm>
            <a:off x="8549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48" name="object 2348"/>
          <p:cNvSpPr/>
          <p:nvPr/>
        </p:nvSpPr>
        <p:spPr>
          <a:xfrm>
            <a:off x="8574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49" name="object 2349"/>
          <p:cNvSpPr/>
          <p:nvPr/>
        </p:nvSpPr>
        <p:spPr>
          <a:xfrm>
            <a:off x="8599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50" name="object 2350"/>
          <p:cNvSpPr/>
          <p:nvPr/>
        </p:nvSpPr>
        <p:spPr>
          <a:xfrm>
            <a:off x="8625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51" name="object 2351"/>
          <p:cNvSpPr/>
          <p:nvPr/>
        </p:nvSpPr>
        <p:spPr>
          <a:xfrm>
            <a:off x="8650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52" name="object 2352"/>
          <p:cNvSpPr/>
          <p:nvPr/>
        </p:nvSpPr>
        <p:spPr>
          <a:xfrm>
            <a:off x="8676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53" name="object 2353"/>
          <p:cNvSpPr/>
          <p:nvPr/>
        </p:nvSpPr>
        <p:spPr>
          <a:xfrm>
            <a:off x="8701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54" name="object 2354"/>
          <p:cNvSpPr/>
          <p:nvPr/>
        </p:nvSpPr>
        <p:spPr>
          <a:xfrm>
            <a:off x="8726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55" name="object 2355"/>
          <p:cNvSpPr/>
          <p:nvPr/>
        </p:nvSpPr>
        <p:spPr>
          <a:xfrm>
            <a:off x="8752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56" name="object 2356"/>
          <p:cNvSpPr/>
          <p:nvPr/>
        </p:nvSpPr>
        <p:spPr>
          <a:xfrm>
            <a:off x="8777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57" name="object 2357"/>
          <p:cNvSpPr/>
          <p:nvPr/>
        </p:nvSpPr>
        <p:spPr>
          <a:xfrm>
            <a:off x="8803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58" name="object 2358"/>
          <p:cNvSpPr/>
          <p:nvPr/>
        </p:nvSpPr>
        <p:spPr>
          <a:xfrm>
            <a:off x="8828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59" name="object 2359"/>
          <p:cNvSpPr/>
          <p:nvPr/>
        </p:nvSpPr>
        <p:spPr>
          <a:xfrm>
            <a:off x="8853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60" name="object 2360"/>
          <p:cNvSpPr/>
          <p:nvPr/>
        </p:nvSpPr>
        <p:spPr>
          <a:xfrm>
            <a:off x="8879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61" name="object 2361"/>
          <p:cNvSpPr/>
          <p:nvPr/>
        </p:nvSpPr>
        <p:spPr>
          <a:xfrm>
            <a:off x="8904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62" name="object 2362"/>
          <p:cNvSpPr/>
          <p:nvPr/>
        </p:nvSpPr>
        <p:spPr>
          <a:xfrm>
            <a:off x="8930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63" name="object 2363"/>
          <p:cNvSpPr/>
          <p:nvPr/>
        </p:nvSpPr>
        <p:spPr>
          <a:xfrm>
            <a:off x="8955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64" name="object 2364"/>
          <p:cNvSpPr/>
          <p:nvPr/>
        </p:nvSpPr>
        <p:spPr>
          <a:xfrm>
            <a:off x="8980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65" name="object 2365"/>
          <p:cNvSpPr/>
          <p:nvPr/>
        </p:nvSpPr>
        <p:spPr>
          <a:xfrm>
            <a:off x="9006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66" name="object 2366"/>
          <p:cNvSpPr/>
          <p:nvPr/>
        </p:nvSpPr>
        <p:spPr>
          <a:xfrm>
            <a:off x="9031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67" name="object 2367"/>
          <p:cNvSpPr/>
          <p:nvPr/>
        </p:nvSpPr>
        <p:spPr>
          <a:xfrm>
            <a:off x="9057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68" name="object 2368"/>
          <p:cNvSpPr/>
          <p:nvPr/>
        </p:nvSpPr>
        <p:spPr>
          <a:xfrm>
            <a:off x="9082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69" name="object 2369"/>
          <p:cNvSpPr/>
          <p:nvPr/>
        </p:nvSpPr>
        <p:spPr>
          <a:xfrm>
            <a:off x="9107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70" name="object 2370"/>
          <p:cNvSpPr/>
          <p:nvPr/>
        </p:nvSpPr>
        <p:spPr>
          <a:xfrm>
            <a:off x="9133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71" name="object 2371"/>
          <p:cNvSpPr/>
          <p:nvPr/>
        </p:nvSpPr>
        <p:spPr>
          <a:xfrm>
            <a:off x="9158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72" name="object 2372"/>
          <p:cNvSpPr/>
          <p:nvPr/>
        </p:nvSpPr>
        <p:spPr>
          <a:xfrm>
            <a:off x="9184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73" name="object 2373"/>
          <p:cNvSpPr/>
          <p:nvPr/>
        </p:nvSpPr>
        <p:spPr>
          <a:xfrm>
            <a:off x="9209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74" name="object 2374"/>
          <p:cNvSpPr/>
          <p:nvPr/>
        </p:nvSpPr>
        <p:spPr>
          <a:xfrm>
            <a:off x="9234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75" name="object 2375"/>
          <p:cNvSpPr/>
          <p:nvPr/>
        </p:nvSpPr>
        <p:spPr>
          <a:xfrm>
            <a:off x="9260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76" name="object 2376"/>
          <p:cNvSpPr/>
          <p:nvPr/>
        </p:nvSpPr>
        <p:spPr>
          <a:xfrm>
            <a:off x="9285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77" name="object 2377"/>
          <p:cNvSpPr/>
          <p:nvPr/>
        </p:nvSpPr>
        <p:spPr>
          <a:xfrm>
            <a:off x="9311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78" name="object 2378"/>
          <p:cNvSpPr/>
          <p:nvPr/>
        </p:nvSpPr>
        <p:spPr>
          <a:xfrm>
            <a:off x="9336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79" name="object 2379"/>
          <p:cNvSpPr/>
          <p:nvPr/>
        </p:nvSpPr>
        <p:spPr>
          <a:xfrm>
            <a:off x="9361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80" name="object 2380"/>
          <p:cNvSpPr/>
          <p:nvPr/>
        </p:nvSpPr>
        <p:spPr>
          <a:xfrm>
            <a:off x="9387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81" name="object 2381"/>
          <p:cNvSpPr/>
          <p:nvPr/>
        </p:nvSpPr>
        <p:spPr>
          <a:xfrm>
            <a:off x="9412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82" name="object 2382"/>
          <p:cNvSpPr/>
          <p:nvPr/>
        </p:nvSpPr>
        <p:spPr>
          <a:xfrm>
            <a:off x="9438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83" name="object 2383"/>
          <p:cNvSpPr/>
          <p:nvPr/>
        </p:nvSpPr>
        <p:spPr>
          <a:xfrm>
            <a:off x="9463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84" name="object 2384"/>
          <p:cNvSpPr/>
          <p:nvPr/>
        </p:nvSpPr>
        <p:spPr>
          <a:xfrm>
            <a:off x="9488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85" name="object 2385"/>
          <p:cNvSpPr/>
          <p:nvPr/>
        </p:nvSpPr>
        <p:spPr>
          <a:xfrm>
            <a:off x="9514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86" name="object 2386"/>
          <p:cNvSpPr/>
          <p:nvPr/>
        </p:nvSpPr>
        <p:spPr>
          <a:xfrm>
            <a:off x="9539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87" name="object 2387"/>
          <p:cNvSpPr/>
          <p:nvPr/>
        </p:nvSpPr>
        <p:spPr>
          <a:xfrm>
            <a:off x="9565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88" name="object 2388"/>
          <p:cNvSpPr/>
          <p:nvPr/>
        </p:nvSpPr>
        <p:spPr>
          <a:xfrm>
            <a:off x="9590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89" name="object 2389"/>
          <p:cNvSpPr/>
          <p:nvPr/>
        </p:nvSpPr>
        <p:spPr>
          <a:xfrm>
            <a:off x="9615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90" name="object 2390"/>
          <p:cNvSpPr/>
          <p:nvPr/>
        </p:nvSpPr>
        <p:spPr>
          <a:xfrm>
            <a:off x="9641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91" name="object 2391"/>
          <p:cNvSpPr/>
          <p:nvPr/>
        </p:nvSpPr>
        <p:spPr>
          <a:xfrm>
            <a:off x="96667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92" name="object 2392"/>
          <p:cNvSpPr/>
          <p:nvPr/>
        </p:nvSpPr>
        <p:spPr>
          <a:xfrm>
            <a:off x="96921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93" name="object 2393"/>
          <p:cNvSpPr/>
          <p:nvPr/>
        </p:nvSpPr>
        <p:spPr>
          <a:xfrm>
            <a:off x="97175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94" name="object 2394"/>
          <p:cNvSpPr/>
          <p:nvPr/>
        </p:nvSpPr>
        <p:spPr>
          <a:xfrm>
            <a:off x="97429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95" name="object 2395"/>
          <p:cNvSpPr/>
          <p:nvPr/>
        </p:nvSpPr>
        <p:spPr>
          <a:xfrm>
            <a:off x="9768330" y="1953641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96" name="object 2396"/>
          <p:cNvSpPr/>
          <p:nvPr/>
        </p:nvSpPr>
        <p:spPr>
          <a:xfrm>
            <a:off x="9793730" y="1953641"/>
            <a:ext cx="8890" cy="6350"/>
          </a:xfrm>
          <a:custGeom>
            <a:avLst/>
            <a:gdLst/>
            <a:ahLst/>
            <a:cxnLst/>
            <a:rect l="l" t="t" r="r" b="b"/>
            <a:pathLst>
              <a:path w="8890" h="6350">
                <a:moveTo>
                  <a:pt x="8637" y="0"/>
                </a:moveTo>
                <a:lnTo>
                  <a:pt x="0" y="0"/>
                </a:lnTo>
                <a:lnTo>
                  <a:pt x="0" y="6350"/>
                </a:lnTo>
                <a:lnTo>
                  <a:pt x="8637" y="6350"/>
                </a:lnTo>
                <a:lnTo>
                  <a:pt x="8637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97" name="object 2397"/>
          <p:cNvSpPr/>
          <p:nvPr/>
        </p:nvSpPr>
        <p:spPr>
          <a:xfrm>
            <a:off x="1132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98" name="object 2398"/>
          <p:cNvSpPr/>
          <p:nvPr/>
        </p:nvSpPr>
        <p:spPr>
          <a:xfrm>
            <a:off x="1157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99" name="object 2399"/>
          <p:cNvSpPr/>
          <p:nvPr/>
        </p:nvSpPr>
        <p:spPr>
          <a:xfrm>
            <a:off x="1183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00" name="object 2400"/>
          <p:cNvSpPr/>
          <p:nvPr/>
        </p:nvSpPr>
        <p:spPr>
          <a:xfrm>
            <a:off x="1208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01" name="object 2401"/>
          <p:cNvSpPr/>
          <p:nvPr/>
        </p:nvSpPr>
        <p:spPr>
          <a:xfrm>
            <a:off x="1233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02" name="object 2402"/>
          <p:cNvSpPr/>
          <p:nvPr/>
        </p:nvSpPr>
        <p:spPr>
          <a:xfrm>
            <a:off x="1259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03" name="object 2403"/>
          <p:cNvSpPr/>
          <p:nvPr/>
        </p:nvSpPr>
        <p:spPr>
          <a:xfrm>
            <a:off x="1284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04" name="object 2404"/>
          <p:cNvSpPr/>
          <p:nvPr/>
        </p:nvSpPr>
        <p:spPr>
          <a:xfrm>
            <a:off x="1310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05" name="object 2405"/>
          <p:cNvSpPr/>
          <p:nvPr/>
        </p:nvSpPr>
        <p:spPr>
          <a:xfrm>
            <a:off x="1335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06" name="object 2406"/>
          <p:cNvSpPr/>
          <p:nvPr/>
        </p:nvSpPr>
        <p:spPr>
          <a:xfrm>
            <a:off x="1360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07" name="object 2407"/>
          <p:cNvSpPr/>
          <p:nvPr/>
        </p:nvSpPr>
        <p:spPr>
          <a:xfrm>
            <a:off x="1386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08" name="object 2408"/>
          <p:cNvSpPr/>
          <p:nvPr/>
        </p:nvSpPr>
        <p:spPr>
          <a:xfrm>
            <a:off x="1411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09" name="object 2409"/>
          <p:cNvSpPr/>
          <p:nvPr/>
        </p:nvSpPr>
        <p:spPr>
          <a:xfrm>
            <a:off x="1437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10" name="object 2410"/>
          <p:cNvSpPr/>
          <p:nvPr/>
        </p:nvSpPr>
        <p:spPr>
          <a:xfrm>
            <a:off x="1462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11" name="object 2411"/>
          <p:cNvSpPr/>
          <p:nvPr/>
        </p:nvSpPr>
        <p:spPr>
          <a:xfrm>
            <a:off x="1487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12" name="object 2412"/>
          <p:cNvSpPr/>
          <p:nvPr/>
        </p:nvSpPr>
        <p:spPr>
          <a:xfrm>
            <a:off x="1513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13" name="object 2413"/>
          <p:cNvSpPr/>
          <p:nvPr/>
        </p:nvSpPr>
        <p:spPr>
          <a:xfrm>
            <a:off x="1538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14" name="object 2414"/>
          <p:cNvSpPr/>
          <p:nvPr/>
        </p:nvSpPr>
        <p:spPr>
          <a:xfrm>
            <a:off x="1564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15" name="object 2415"/>
          <p:cNvSpPr/>
          <p:nvPr/>
        </p:nvSpPr>
        <p:spPr>
          <a:xfrm>
            <a:off x="1589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16" name="object 2416"/>
          <p:cNvSpPr/>
          <p:nvPr/>
        </p:nvSpPr>
        <p:spPr>
          <a:xfrm>
            <a:off x="1614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17" name="object 2417"/>
          <p:cNvSpPr/>
          <p:nvPr/>
        </p:nvSpPr>
        <p:spPr>
          <a:xfrm>
            <a:off x="1640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18" name="object 2418"/>
          <p:cNvSpPr/>
          <p:nvPr/>
        </p:nvSpPr>
        <p:spPr>
          <a:xfrm>
            <a:off x="1665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19" name="object 2419"/>
          <p:cNvSpPr/>
          <p:nvPr/>
        </p:nvSpPr>
        <p:spPr>
          <a:xfrm>
            <a:off x="1691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20" name="object 2420"/>
          <p:cNvSpPr/>
          <p:nvPr/>
        </p:nvSpPr>
        <p:spPr>
          <a:xfrm>
            <a:off x="1716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21" name="object 2421"/>
          <p:cNvSpPr/>
          <p:nvPr/>
        </p:nvSpPr>
        <p:spPr>
          <a:xfrm>
            <a:off x="1741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22" name="object 2422"/>
          <p:cNvSpPr/>
          <p:nvPr/>
        </p:nvSpPr>
        <p:spPr>
          <a:xfrm>
            <a:off x="1767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23" name="object 2423"/>
          <p:cNvSpPr/>
          <p:nvPr/>
        </p:nvSpPr>
        <p:spPr>
          <a:xfrm>
            <a:off x="1792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24" name="object 2424"/>
          <p:cNvSpPr/>
          <p:nvPr/>
        </p:nvSpPr>
        <p:spPr>
          <a:xfrm>
            <a:off x="1818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25" name="object 2425"/>
          <p:cNvSpPr/>
          <p:nvPr/>
        </p:nvSpPr>
        <p:spPr>
          <a:xfrm>
            <a:off x="1843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26" name="object 2426"/>
          <p:cNvSpPr/>
          <p:nvPr/>
        </p:nvSpPr>
        <p:spPr>
          <a:xfrm>
            <a:off x="1868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27" name="object 2427"/>
          <p:cNvSpPr/>
          <p:nvPr/>
        </p:nvSpPr>
        <p:spPr>
          <a:xfrm>
            <a:off x="1894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28" name="object 2428"/>
          <p:cNvSpPr/>
          <p:nvPr/>
        </p:nvSpPr>
        <p:spPr>
          <a:xfrm>
            <a:off x="1919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29" name="object 2429"/>
          <p:cNvSpPr/>
          <p:nvPr/>
        </p:nvSpPr>
        <p:spPr>
          <a:xfrm>
            <a:off x="1945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30" name="object 2430"/>
          <p:cNvSpPr/>
          <p:nvPr/>
        </p:nvSpPr>
        <p:spPr>
          <a:xfrm>
            <a:off x="1970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31" name="object 2431"/>
          <p:cNvSpPr/>
          <p:nvPr/>
        </p:nvSpPr>
        <p:spPr>
          <a:xfrm>
            <a:off x="1995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32" name="object 2432"/>
          <p:cNvSpPr/>
          <p:nvPr/>
        </p:nvSpPr>
        <p:spPr>
          <a:xfrm>
            <a:off x="2021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33" name="object 2433"/>
          <p:cNvSpPr/>
          <p:nvPr/>
        </p:nvSpPr>
        <p:spPr>
          <a:xfrm>
            <a:off x="2046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34" name="object 2434"/>
          <p:cNvSpPr/>
          <p:nvPr/>
        </p:nvSpPr>
        <p:spPr>
          <a:xfrm>
            <a:off x="2072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35" name="object 2435"/>
          <p:cNvSpPr/>
          <p:nvPr/>
        </p:nvSpPr>
        <p:spPr>
          <a:xfrm>
            <a:off x="2097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36" name="object 2436"/>
          <p:cNvSpPr/>
          <p:nvPr/>
        </p:nvSpPr>
        <p:spPr>
          <a:xfrm>
            <a:off x="2122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37" name="object 2437"/>
          <p:cNvSpPr/>
          <p:nvPr/>
        </p:nvSpPr>
        <p:spPr>
          <a:xfrm>
            <a:off x="2148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38" name="object 2438"/>
          <p:cNvSpPr/>
          <p:nvPr/>
        </p:nvSpPr>
        <p:spPr>
          <a:xfrm>
            <a:off x="2173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39" name="object 2439"/>
          <p:cNvSpPr/>
          <p:nvPr/>
        </p:nvSpPr>
        <p:spPr>
          <a:xfrm>
            <a:off x="2199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40" name="object 2440"/>
          <p:cNvSpPr/>
          <p:nvPr/>
        </p:nvSpPr>
        <p:spPr>
          <a:xfrm>
            <a:off x="2224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41" name="object 2441"/>
          <p:cNvSpPr/>
          <p:nvPr/>
        </p:nvSpPr>
        <p:spPr>
          <a:xfrm>
            <a:off x="2249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42" name="object 2442"/>
          <p:cNvSpPr/>
          <p:nvPr/>
        </p:nvSpPr>
        <p:spPr>
          <a:xfrm>
            <a:off x="2275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43" name="object 2443"/>
          <p:cNvSpPr/>
          <p:nvPr/>
        </p:nvSpPr>
        <p:spPr>
          <a:xfrm>
            <a:off x="2300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44" name="object 2444"/>
          <p:cNvSpPr/>
          <p:nvPr/>
        </p:nvSpPr>
        <p:spPr>
          <a:xfrm>
            <a:off x="2326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45" name="object 2445"/>
          <p:cNvSpPr/>
          <p:nvPr/>
        </p:nvSpPr>
        <p:spPr>
          <a:xfrm>
            <a:off x="2351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46" name="object 2446"/>
          <p:cNvSpPr/>
          <p:nvPr/>
        </p:nvSpPr>
        <p:spPr>
          <a:xfrm>
            <a:off x="2376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47" name="object 2447"/>
          <p:cNvSpPr/>
          <p:nvPr/>
        </p:nvSpPr>
        <p:spPr>
          <a:xfrm>
            <a:off x="2402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48" name="object 2448"/>
          <p:cNvSpPr/>
          <p:nvPr/>
        </p:nvSpPr>
        <p:spPr>
          <a:xfrm>
            <a:off x="2427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49" name="object 2449"/>
          <p:cNvSpPr/>
          <p:nvPr/>
        </p:nvSpPr>
        <p:spPr>
          <a:xfrm>
            <a:off x="2453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50" name="object 2450"/>
          <p:cNvSpPr/>
          <p:nvPr/>
        </p:nvSpPr>
        <p:spPr>
          <a:xfrm>
            <a:off x="2478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51" name="object 2451"/>
          <p:cNvSpPr/>
          <p:nvPr/>
        </p:nvSpPr>
        <p:spPr>
          <a:xfrm>
            <a:off x="2503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52" name="object 2452"/>
          <p:cNvSpPr/>
          <p:nvPr/>
        </p:nvSpPr>
        <p:spPr>
          <a:xfrm>
            <a:off x="2529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53" name="object 2453"/>
          <p:cNvSpPr/>
          <p:nvPr/>
        </p:nvSpPr>
        <p:spPr>
          <a:xfrm>
            <a:off x="2554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54" name="object 2454"/>
          <p:cNvSpPr/>
          <p:nvPr/>
        </p:nvSpPr>
        <p:spPr>
          <a:xfrm>
            <a:off x="2580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55" name="object 2455"/>
          <p:cNvSpPr/>
          <p:nvPr/>
        </p:nvSpPr>
        <p:spPr>
          <a:xfrm>
            <a:off x="2605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56" name="object 2456"/>
          <p:cNvSpPr/>
          <p:nvPr/>
        </p:nvSpPr>
        <p:spPr>
          <a:xfrm>
            <a:off x="2630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57" name="object 2457"/>
          <p:cNvSpPr/>
          <p:nvPr/>
        </p:nvSpPr>
        <p:spPr>
          <a:xfrm>
            <a:off x="2656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58" name="object 2458"/>
          <p:cNvSpPr/>
          <p:nvPr/>
        </p:nvSpPr>
        <p:spPr>
          <a:xfrm>
            <a:off x="2681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59" name="object 2459"/>
          <p:cNvSpPr/>
          <p:nvPr/>
        </p:nvSpPr>
        <p:spPr>
          <a:xfrm>
            <a:off x="2707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60" name="object 2460"/>
          <p:cNvSpPr/>
          <p:nvPr/>
        </p:nvSpPr>
        <p:spPr>
          <a:xfrm>
            <a:off x="2732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61" name="object 2461"/>
          <p:cNvSpPr/>
          <p:nvPr/>
        </p:nvSpPr>
        <p:spPr>
          <a:xfrm>
            <a:off x="2757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62" name="object 2462"/>
          <p:cNvSpPr/>
          <p:nvPr/>
        </p:nvSpPr>
        <p:spPr>
          <a:xfrm>
            <a:off x="2783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63" name="object 2463"/>
          <p:cNvSpPr/>
          <p:nvPr/>
        </p:nvSpPr>
        <p:spPr>
          <a:xfrm>
            <a:off x="2808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64" name="object 2464"/>
          <p:cNvSpPr/>
          <p:nvPr/>
        </p:nvSpPr>
        <p:spPr>
          <a:xfrm>
            <a:off x="2834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65" name="object 2465"/>
          <p:cNvSpPr/>
          <p:nvPr/>
        </p:nvSpPr>
        <p:spPr>
          <a:xfrm>
            <a:off x="2859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66" name="object 2466"/>
          <p:cNvSpPr/>
          <p:nvPr/>
        </p:nvSpPr>
        <p:spPr>
          <a:xfrm>
            <a:off x="2884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67" name="object 2467"/>
          <p:cNvSpPr/>
          <p:nvPr/>
        </p:nvSpPr>
        <p:spPr>
          <a:xfrm>
            <a:off x="2910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68" name="object 2468"/>
          <p:cNvSpPr/>
          <p:nvPr/>
        </p:nvSpPr>
        <p:spPr>
          <a:xfrm>
            <a:off x="2935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69" name="object 2469"/>
          <p:cNvSpPr/>
          <p:nvPr/>
        </p:nvSpPr>
        <p:spPr>
          <a:xfrm>
            <a:off x="2961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70" name="object 2470"/>
          <p:cNvSpPr/>
          <p:nvPr/>
        </p:nvSpPr>
        <p:spPr>
          <a:xfrm>
            <a:off x="2986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71" name="object 2471"/>
          <p:cNvSpPr/>
          <p:nvPr/>
        </p:nvSpPr>
        <p:spPr>
          <a:xfrm>
            <a:off x="3011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72" name="object 2472"/>
          <p:cNvSpPr/>
          <p:nvPr/>
        </p:nvSpPr>
        <p:spPr>
          <a:xfrm>
            <a:off x="3037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73" name="object 2473"/>
          <p:cNvSpPr/>
          <p:nvPr/>
        </p:nvSpPr>
        <p:spPr>
          <a:xfrm>
            <a:off x="3062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74" name="object 2474"/>
          <p:cNvSpPr/>
          <p:nvPr/>
        </p:nvSpPr>
        <p:spPr>
          <a:xfrm>
            <a:off x="3088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75" name="object 2475"/>
          <p:cNvSpPr/>
          <p:nvPr/>
        </p:nvSpPr>
        <p:spPr>
          <a:xfrm>
            <a:off x="3113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76" name="object 2476"/>
          <p:cNvSpPr/>
          <p:nvPr/>
        </p:nvSpPr>
        <p:spPr>
          <a:xfrm>
            <a:off x="3138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77" name="object 2477"/>
          <p:cNvSpPr/>
          <p:nvPr/>
        </p:nvSpPr>
        <p:spPr>
          <a:xfrm>
            <a:off x="3164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78" name="object 2478"/>
          <p:cNvSpPr/>
          <p:nvPr/>
        </p:nvSpPr>
        <p:spPr>
          <a:xfrm>
            <a:off x="3189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79" name="object 2479"/>
          <p:cNvSpPr/>
          <p:nvPr/>
        </p:nvSpPr>
        <p:spPr>
          <a:xfrm>
            <a:off x="3215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80" name="object 2480"/>
          <p:cNvSpPr/>
          <p:nvPr/>
        </p:nvSpPr>
        <p:spPr>
          <a:xfrm>
            <a:off x="3240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81" name="object 2481"/>
          <p:cNvSpPr/>
          <p:nvPr/>
        </p:nvSpPr>
        <p:spPr>
          <a:xfrm>
            <a:off x="3265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82" name="object 2482"/>
          <p:cNvSpPr/>
          <p:nvPr/>
        </p:nvSpPr>
        <p:spPr>
          <a:xfrm>
            <a:off x="3291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83" name="object 2483"/>
          <p:cNvSpPr/>
          <p:nvPr/>
        </p:nvSpPr>
        <p:spPr>
          <a:xfrm>
            <a:off x="3316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84" name="object 2484"/>
          <p:cNvSpPr/>
          <p:nvPr/>
        </p:nvSpPr>
        <p:spPr>
          <a:xfrm>
            <a:off x="3342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85" name="object 2485"/>
          <p:cNvSpPr/>
          <p:nvPr/>
        </p:nvSpPr>
        <p:spPr>
          <a:xfrm>
            <a:off x="3367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86" name="object 2486"/>
          <p:cNvSpPr/>
          <p:nvPr/>
        </p:nvSpPr>
        <p:spPr>
          <a:xfrm>
            <a:off x="3392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87" name="object 2487"/>
          <p:cNvSpPr/>
          <p:nvPr/>
        </p:nvSpPr>
        <p:spPr>
          <a:xfrm>
            <a:off x="3418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88" name="object 2488"/>
          <p:cNvSpPr/>
          <p:nvPr/>
        </p:nvSpPr>
        <p:spPr>
          <a:xfrm>
            <a:off x="3443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89" name="object 2489"/>
          <p:cNvSpPr/>
          <p:nvPr/>
        </p:nvSpPr>
        <p:spPr>
          <a:xfrm>
            <a:off x="3469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90" name="object 2490"/>
          <p:cNvSpPr/>
          <p:nvPr/>
        </p:nvSpPr>
        <p:spPr>
          <a:xfrm>
            <a:off x="3494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91" name="object 2491"/>
          <p:cNvSpPr/>
          <p:nvPr/>
        </p:nvSpPr>
        <p:spPr>
          <a:xfrm>
            <a:off x="3519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92" name="object 2492"/>
          <p:cNvSpPr/>
          <p:nvPr/>
        </p:nvSpPr>
        <p:spPr>
          <a:xfrm>
            <a:off x="3545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93" name="object 2493"/>
          <p:cNvSpPr/>
          <p:nvPr/>
        </p:nvSpPr>
        <p:spPr>
          <a:xfrm>
            <a:off x="3570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94" name="object 2494"/>
          <p:cNvSpPr/>
          <p:nvPr/>
        </p:nvSpPr>
        <p:spPr>
          <a:xfrm>
            <a:off x="3596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95" name="object 2495"/>
          <p:cNvSpPr/>
          <p:nvPr/>
        </p:nvSpPr>
        <p:spPr>
          <a:xfrm>
            <a:off x="3621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96" name="object 2496"/>
          <p:cNvSpPr/>
          <p:nvPr/>
        </p:nvSpPr>
        <p:spPr>
          <a:xfrm>
            <a:off x="3646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97" name="object 2497"/>
          <p:cNvSpPr/>
          <p:nvPr/>
        </p:nvSpPr>
        <p:spPr>
          <a:xfrm>
            <a:off x="3672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98" name="object 2498"/>
          <p:cNvSpPr/>
          <p:nvPr/>
        </p:nvSpPr>
        <p:spPr>
          <a:xfrm>
            <a:off x="3697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99" name="object 2499"/>
          <p:cNvSpPr/>
          <p:nvPr/>
        </p:nvSpPr>
        <p:spPr>
          <a:xfrm>
            <a:off x="3723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00" name="object 2500"/>
          <p:cNvSpPr/>
          <p:nvPr/>
        </p:nvSpPr>
        <p:spPr>
          <a:xfrm>
            <a:off x="3748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01" name="object 2501"/>
          <p:cNvSpPr/>
          <p:nvPr/>
        </p:nvSpPr>
        <p:spPr>
          <a:xfrm>
            <a:off x="3773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02" name="object 2502"/>
          <p:cNvSpPr/>
          <p:nvPr/>
        </p:nvSpPr>
        <p:spPr>
          <a:xfrm>
            <a:off x="3799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03" name="object 2503"/>
          <p:cNvSpPr/>
          <p:nvPr/>
        </p:nvSpPr>
        <p:spPr>
          <a:xfrm>
            <a:off x="3824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04" name="object 2504"/>
          <p:cNvSpPr/>
          <p:nvPr/>
        </p:nvSpPr>
        <p:spPr>
          <a:xfrm>
            <a:off x="3850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05" name="object 2505"/>
          <p:cNvSpPr/>
          <p:nvPr/>
        </p:nvSpPr>
        <p:spPr>
          <a:xfrm>
            <a:off x="3875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06" name="object 2506"/>
          <p:cNvSpPr/>
          <p:nvPr/>
        </p:nvSpPr>
        <p:spPr>
          <a:xfrm>
            <a:off x="3900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07" name="object 2507"/>
          <p:cNvSpPr/>
          <p:nvPr/>
        </p:nvSpPr>
        <p:spPr>
          <a:xfrm>
            <a:off x="3926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08" name="object 2508"/>
          <p:cNvSpPr/>
          <p:nvPr/>
        </p:nvSpPr>
        <p:spPr>
          <a:xfrm>
            <a:off x="3951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09" name="object 2509"/>
          <p:cNvSpPr/>
          <p:nvPr/>
        </p:nvSpPr>
        <p:spPr>
          <a:xfrm>
            <a:off x="3977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10" name="object 2510"/>
          <p:cNvSpPr/>
          <p:nvPr/>
        </p:nvSpPr>
        <p:spPr>
          <a:xfrm>
            <a:off x="4002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11" name="object 2511"/>
          <p:cNvSpPr/>
          <p:nvPr/>
        </p:nvSpPr>
        <p:spPr>
          <a:xfrm>
            <a:off x="4027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12" name="object 2512"/>
          <p:cNvSpPr/>
          <p:nvPr/>
        </p:nvSpPr>
        <p:spPr>
          <a:xfrm>
            <a:off x="4053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13" name="object 2513"/>
          <p:cNvSpPr/>
          <p:nvPr/>
        </p:nvSpPr>
        <p:spPr>
          <a:xfrm>
            <a:off x="4078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14" name="object 2514"/>
          <p:cNvSpPr/>
          <p:nvPr/>
        </p:nvSpPr>
        <p:spPr>
          <a:xfrm>
            <a:off x="4104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15" name="object 2515"/>
          <p:cNvSpPr/>
          <p:nvPr/>
        </p:nvSpPr>
        <p:spPr>
          <a:xfrm>
            <a:off x="4129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16" name="object 2516"/>
          <p:cNvSpPr/>
          <p:nvPr/>
        </p:nvSpPr>
        <p:spPr>
          <a:xfrm>
            <a:off x="4154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17" name="object 2517"/>
          <p:cNvSpPr/>
          <p:nvPr/>
        </p:nvSpPr>
        <p:spPr>
          <a:xfrm>
            <a:off x="4180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18" name="object 2518"/>
          <p:cNvSpPr/>
          <p:nvPr/>
        </p:nvSpPr>
        <p:spPr>
          <a:xfrm>
            <a:off x="4205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19" name="object 2519"/>
          <p:cNvSpPr/>
          <p:nvPr/>
        </p:nvSpPr>
        <p:spPr>
          <a:xfrm>
            <a:off x="4231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20" name="object 2520"/>
          <p:cNvSpPr/>
          <p:nvPr/>
        </p:nvSpPr>
        <p:spPr>
          <a:xfrm>
            <a:off x="4256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21" name="object 2521"/>
          <p:cNvSpPr/>
          <p:nvPr/>
        </p:nvSpPr>
        <p:spPr>
          <a:xfrm>
            <a:off x="4281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22" name="object 2522"/>
          <p:cNvSpPr/>
          <p:nvPr/>
        </p:nvSpPr>
        <p:spPr>
          <a:xfrm>
            <a:off x="4307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23" name="object 2523"/>
          <p:cNvSpPr/>
          <p:nvPr/>
        </p:nvSpPr>
        <p:spPr>
          <a:xfrm>
            <a:off x="4332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24" name="object 2524"/>
          <p:cNvSpPr/>
          <p:nvPr/>
        </p:nvSpPr>
        <p:spPr>
          <a:xfrm>
            <a:off x="4358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25" name="object 2525"/>
          <p:cNvSpPr/>
          <p:nvPr/>
        </p:nvSpPr>
        <p:spPr>
          <a:xfrm>
            <a:off x="4383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26" name="object 2526"/>
          <p:cNvSpPr/>
          <p:nvPr/>
        </p:nvSpPr>
        <p:spPr>
          <a:xfrm>
            <a:off x="4408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27" name="object 2527"/>
          <p:cNvSpPr/>
          <p:nvPr/>
        </p:nvSpPr>
        <p:spPr>
          <a:xfrm>
            <a:off x="4434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28" name="object 2528"/>
          <p:cNvSpPr/>
          <p:nvPr/>
        </p:nvSpPr>
        <p:spPr>
          <a:xfrm>
            <a:off x="4459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29" name="object 2529"/>
          <p:cNvSpPr/>
          <p:nvPr/>
        </p:nvSpPr>
        <p:spPr>
          <a:xfrm>
            <a:off x="4485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30" name="object 2530"/>
          <p:cNvSpPr/>
          <p:nvPr/>
        </p:nvSpPr>
        <p:spPr>
          <a:xfrm>
            <a:off x="4510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31" name="object 2531"/>
          <p:cNvSpPr/>
          <p:nvPr/>
        </p:nvSpPr>
        <p:spPr>
          <a:xfrm>
            <a:off x="4535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32" name="object 2532"/>
          <p:cNvSpPr/>
          <p:nvPr/>
        </p:nvSpPr>
        <p:spPr>
          <a:xfrm>
            <a:off x="4561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33" name="object 2533"/>
          <p:cNvSpPr/>
          <p:nvPr/>
        </p:nvSpPr>
        <p:spPr>
          <a:xfrm>
            <a:off x="4586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34" name="object 2534"/>
          <p:cNvSpPr/>
          <p:nvPr/>
        </p:nvSpPr>
        <p:spPr>
          <a:xfrm>
            <a:off x="4612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35" name="object 2535"/>
          <p:cNvSpPr/>
          <p:nvPr/>
        </p:nvSpPr>
        <p:spPr>
          <a:xfrm>
            <a:off x="4637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36" name="object 2536"/>
          <p:cNvSpPr/>
          <p:nvPr/>
        </p:nvSpPr>
        <p:spPr>
          <a:xfrm>
            <a:off x="4662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37" name="object 2537"/>
          <p:cNvSpPr/>
          <p:nvPr/>
        </p:nvSpPr>
        <p:spPr>
          <a:xfrm>
            <a:off x="4688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38" name="object 2538"/>
          <p:cNvSpPr/>
          <p:nvPr/>
        </p:nvSpPr>
        <p:spPr>
          <a:xfrm>
            <a:off x="4713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39" name="object 2539"/>
          <p:cNvSpPr/>
          <p:nvPr/>
        </p:nvSpPr>
        <p:spPr>
          <a:xfrm>
            <a:off x="4739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40" name="object 2540"/>
          <p:cNvSpPr/>
          <p:nvPr/>
        </p:nvSpPr>
        <p:spPr>
          <a:xfrm>
            <a:off x="4764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41" name="object 2541"/>
          <p:cNvSpPr/>
          <p:nvPr/>
        </p:nvSpPr>
        <p:spPr>
          <a:xfrm>
            <a:off x="4789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42" name="object 2542"/>
          <p:cNvSpPr/>
          <p:nvPr/>
        </p:nvSpPr>
        <p:spPr>
          <a:xfrm>
            <a:off x="4815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43" name="object 2543"/>
          <p:cNvSpPr/>
          <p:nvPr/>
        </p:nvSpPr>
        <p:spPr>
          <a:xfrm>
            <a:off x="4840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44" name="object 2544"/>
          <p:cNvSpPr/>
          <p:nvPr/>
        </p:nvSpPr>
        <p:spPr>
          <a:xfrm>
            <a:off x="4866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45" name="object 2545"/>
          <p:cNvSpPr/>
          <p:nvPr/>
        </p:nvSpPr>
        <p:spPr>
          <a:xfrm>
            <a:off x="4891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46" name="object 2546"/>
          <p:cNvSpPr/>
          <p:nvPr/>
        </p:nvSpPr>
        <p:spPr>
          <a:xfrm>
            <a:off x="4916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47" name="object 2547"/>
          <p:cNvSpPr/>
          <p:nvPr/>
        </p:nvSpPr>
        <p:spPr>
          <a:xfrm>
            <a:off x="4942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48" name="object 2548"/>
          <p:cNvSpPr/>
          <p:nvPr/>
        </p:nvSpPr>
        <p:spPr>
          <a:xfrm>
            <a:off x="4967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49" name="object 2549"/>
          <p:cNvSpPr/>
          <p:nvPr/>
        </p:nvSpPr>
        <p:spPr>
          <a:xfrm>
            <a:off x="4993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50" name="object 2550"/>
          <p:cNvSpPr/>
          <p:nvPr/>
        </p:nvSpPr>
        <p:spPr>
          <a:xfrm>
            <a:off x="5018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51" name="object 2551"/>
          <p:cNvSpPr/>
          <p:nvPr/>
        </p:nvSpPr>
        <p:spPr>
          <a:xfrm>
            <a:off x="5043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52" name="object 2552"/>
          <p:cNvSpPr/>
          <p:nvPr/>
        </p:nvSpPr>
        <p:spPr>
          <a:xfrm>
            <a:off x="5069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53" name="object 2553"/>
          <p:cNvSpPr/>
          <p:nvPr/>
        </p:nvSpPr>
        <p:spPr>
          <a:xfrm>
            <a:off x="5094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54" name="object 2554"/>
          <p:cNvSpPr/>
          <p:nvPr/>
        </p:nvSpPr>
        <p:spPr>
          <a:xfrm>
            <a:off x="5120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55" name="object 2555"/>
          <p:cNvSpPr/>
          <p:nvPr/>
        </p:nvSpPr>
        <p:spPr>
          <a:xfrm>
            <a:off x="5145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56" name="object 2556"/>
          <p:cNvSpPr/>
          <p:nvPr/>
        </p:nvSpPr>
        <p:spPr>
          <a:xfrm>
            <a:off x="5170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57" name="object 2557"/>
          <p:cNvSpPr/>
          <p:nvPr/>
        </p:nvSpPr>
        <p:spPr>
          <a:xfrm>
            <a:off x="5196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58" name="object 2558"/>
          <p:cNvSpPr/>
          <p:nvPr/>
        </p:nvSpPr>
        <p:spPr>
          <a:xfrm>
            <a:off x="5221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59" name="object 2559"/>
          <p:cNvSpPr/>
          <p:nvPr/>
        </p:nvSpPr>
        <p:spPr>
          <a:xfrm>
            <a:off x="5247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60" name="object 2560"/>
          <p:cNvSpPr/>
          <p:nvPr/>
        </p:nvSpPr>
        <p:spPr>
          <a:xfrm>
            <a:off x="5272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61" name="object 2561"/>
          <p:cNvSpPr/>
          <p:nvPr/>
        </p:nvSpPr>
        <p:spPr>
          <a:xfrm>
            <a:off x="5297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62" name="object 2562"/>
          <p:cNvSpPr/>
          <p:nvPr/>
        </p:nvSpPr>
        <p:spPr>
          <a:xfrm>
            <a:off x="5323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63" name="object 2563"/>
          <p:cNvSpPr/>
          <p:nvPr/>
        </p:nvSpPr>
        <p:spPr>
          <a:xfrm>
            <a:off x="5348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64" name="object 2564"/>
          <p:cNvSpPr/>
          <p:nvPr/>
        </p:nvSpPr>
        <p:spPr>
          <a:xfrm>
            <a:off x="5374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65" name="object 2565"/>
          <p:cNvSpPr/>
          <p:nvPr/>
        </p:nvSpPr>
        <p:spPr>
          <a:xfrm>
            <a:off x="5399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66" name="object 2566"/>
          <p:cNvSpPr/>
          <p:nvPr/>
        </p:nvSpPr>
        <p:spPr>
          <a:xfrm>
            <a:off x="5424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67" name="object 2567"/>
          <p:cNvSpPr/>
          <p:nvPr/>
        </p:nvSpPr>
        <p:spPr>
          <a:xfrm>
            <a:off x="5450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68" name="object 2568"/>
          <p:cNvSpPr/>
          <p:nvPr/>
        </p:nvSpPr>
        <p:spPr>
          <a:xfrm>
            <a:off x="5475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69" name="object 2569"/>
          <p:cNvSpPr/>
          <p:nvPr/>
        </p:nvSpPr>
        <p:spPr>
          <a:xfrm>
            <a:off x="5501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70" name="object 2570"/>
          <p:cNvSpPr/>
          <p:nvPr/>
        </p:nvSpPr>
        <p:spPr>
          <a:xfrm>
            <a:off x="5526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71" name="object 2571"/>
          <p:cNvSpPr/>
          <p:nvPr/>
        </p:nvSpPr>
        <p:spPr>
          <a:xfrm>
            <a:off x="5551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72" name="object 2572"/>
          <p:cNvSpPr/>
          <p:nvPr/>
        </p:nvSpPr>
        <p:spPr>
          <a:xfrm>
            <a:off x="5577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73" name="object 2573"/>
          <p:cNvSpPr/>
          <p:nvPr/>
        </p:nvSpPr>
        <p:spPr>
          <a:xfrm>
            <a:off x="5602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74" name="object 2574"/>
          <p:cNvSpPr/>
          <p:nvPr/>
        </p:nvSpPr>
        <p:spPr>
          <a:xfrm>
            <a:off x="5628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75" name="object 2575"/>
          <p:cNvSpPr/>
          <p:nvPr/>
        </p:nvSpPr>
        <p:spPr>
          <a:xfrm>
            <a:off x="5653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76" name="object 2576"/>
          <p:cNvSpPr/>
          <p:nvPr/>
        </p:nvSpPr>
        <p:spPr>
          <a:xfrm>
            <a:off x="5678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77" name="object 2577"/>
          <p:cNvSpPr/>
          <p:nvPr/>
        </p:nvSpPr>
        <p:spPr>
          <a:xfrm>
            <a:off x="5704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78" name="object 2578"/>
          <p:cNvSpPr/>
          <p:nvPr/>
        </p:nvSpPr>
        <p:spPr>
          <a:xfrm>
            <a:off x="5729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79" name="object 2579"/>
          <p:cNvSpPr/>
          <p:nvPr/>
        </p:nvSpPr>
        <p:spPr>
          <a:xfrm>
            <a:off x="5755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80" name="object 2580"/>
          <p:cNvSpPr/>
          <p:nvPr/>
        </p:nvSpPr>
        <p:spPr>
          <a:xfrm>
            <a:off x="5780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81" name="object 2581"/>
          <p:cNvSpPr/>
          <p:nvPr/>
        </p:nvSpPr>
        <p:spPr>
          <a:xfrm>
            <a:off x="5805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82" name="object 2582"/>
          <p:cNvSpPr/>
          <p:nvPr/>
        </p:nvSpPr>
        <p:spPr>
          <a:xfrm>
            <a:off x="5831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83" name="object 2583"/>
          <p:cNvSpPr/>
          <p:nvPr/>
        </p:nvSpPr>
        <p:spPr>
          <a:xfrm>
            <a:off x="5856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84" name="object 2584"/>
          <p:cNvSpPr/>
          <p:nvPr/>
        </p:nvSpPr>
        <p:spPr>
          <a:xfrm>
            <a:off x="5882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85" name="object 2585"/>
          <p:cNvSpPr/>
          <p:nvPr/>
        </p:nvSpPr>
        <p:spPr>
          <a:xfrm>
            <a:off x="5907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86" name="object 2586"/>
          <p:cNvSpPr/>
          <p:nvPr/>
        </p:nvSpPr>
        <p:spPr>
          <a:xfrm>
            <a:off x="5932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87" name="object 2587"/>
          <p:cNvSpPr/>
          <p:nvPr/>
        </p:nvSpPr>
        <p:spPr>
          <a:xfrm>
            <a:off x="5958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88" name="object 2588"/>
          <p:cNvSpPr/>
          <p:nvPr/>
        </p:nvSpPr>
        <p:spPr>
          <a:xfrm>
            <a:off x="5983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89" name="object 2589"/>
          <p:cNvSpPr/>
          <p:nvPr/>
        </p:nvSpPr>
        <p:spPr>
          <a:xfrm>
            <a:off x="6009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90" name="object 2590"/>
          <p:cNvSpPr/>
          <p:nvPr/>
        </p:nvSpPr>
        <p:spPr>
          <a:xfrm>
            <a:off x="6034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91" name="object 2591"/>
          <p:cNvSpPr/>
          <p:nvPr/>
        </p:nvSpPr>
        <p:spPr>
          <a:xfrm>
            <a:off x="6059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92" name="object 2592"/>
          <p:cNvSpPr/>
          <p:nvPr/>
        </p:nvSpPr>
        <p:spPr>
          <a:xfrm>
            <a:off x="6085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93" name="object 2593"/>
          <p:cNvSpPr/>
          <p:nvPr/>
        </p:nvSpPr>
        <p:spPr>
          <a:xfrm>
            <a:off x="6110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94" name="object 2594"/>
          <p:cNvSpPr/>
          <p:nvPr/>
        </p:nvSpPr>
        <p:spPr>
          <a:xfrm>
            <a:off x="6136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95" name="object 2595"/>
          <p:cNvSpPr/>
          <p:nvPr/>
        </p:nvSpPr>
        <p:spPr>
          <a:xfrm>
            <a:off x="6161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96" name="object 2596"/>
          <p:cNvSpPr/>
          <p:nvPr/>
        </p:nvSpPr>
        <p:spPr>
          <a:xfrm>
            <a:off x="6186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97" name="object 2597"/>
          <p:cNvSpPr/>
          <p:nvPr/>
        </p:nvSpPr>
        <p:spPr>
          <a:xfrm>
            <a:off x="6212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98" name="object 2598"/>
          <p:cNvSpPr/>
          <p:nvPr/>
        </p:nvSpPr>
        <p:spPr>
          <a:xfrm>
            <a:off x="6237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99" name="object 2599"/>
          <p:cNvSpPr/>
          <p:nvPr/>
        </p:nvSpPr>
        <p:spPr>
          <a:xfrm>
            <a:off x="6263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00" name="object 2600"/>
          <p:cNvSpPr/>
          <p:nvPr/>
        </p:nvSpPr>
        <p:spPr>
          <a:xfrm>
            <a:off x="6288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01" name="object 2601"/>
          <p:cNvSpPr/>
          <p:nvPr/>
        </p:nvSpPr>
        <p:spPr>
          <a:xfrm>
            <a:off x="6313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02" name="object 2602"/>
          <p:cNvSpPr/>
          <p:nvPr/>
        </p:nvSpPr>
        <p:spPr>
          <a:xfrm>
            <a:off x="6339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03" name="object 2603"/>
          <p:cNvSpPr/>
          <p:nvPr/>
        </p:nvSpPr>
        <p:spPr>
          <a:xfrm>
            <a:off x="6364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04" name="object 2604"/>
          <p:cNvSpPr/>
          <p:nvPr/>
        </p:nvSpPr>
        <p:spPr>
          <a:xfrm>
            <a:off x="63901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05" name="object 2605"/>
          <p:cNvSpPr/>
          <p:nvPr/>
        </p:nvSpPr>
        <p:spPr>
          <a:xfrm>
            <a:off x="64155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06" name="object 2606"/>
          <p:cNvSpPr/>
          <p:nvPr/>
        </p:nvSpPr>
        <p:spPr>
          <a:xfrm>
            <a:off x="64409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07" name="object 2607"/>
          <p:cNvSpPr/>
          <p:nvPr/>
        </p:nvSpPr>
        <p:spPr>
          <a:xfrm>
            <a:off x="64663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08" name="object 2608"/>
          <p:cNvSpPr/>
          <p:nvPr/>
        </p:nvSpPr>
        <p:spPr>
          <a:xfrm>
            <a:off x="6491732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48" y="0"/>
                </a:moveTo>
                <a:lnTo>
                  <a:pt x="0" y="0"/>
                </a:lnTo>
                <a:lnTo>
                  <a:pt x="0" y="6350"/>
                </a:lnTo>
                <a:lnTo>
                  <a:pt x="19048" y="6350"/>
                </a:lnTo>
                <a:lnTo>
                  <a:pt x="19048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09" name="object 2609"/>
          <p:cNvSpPr/>
          <p:nvPr/>
        </p:nvSpPr>
        <p:spPr>
          <a:xfrm>
            <a:off x="6517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10" name="object 2610"/>
          <p:cNvSpPr/>
          <p:nvPr/>
        </p:nvSpPr>
        <p:spPr>
          <a:xfrm>
            <a:off x="6542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11" name="object 2611"/>
          <p:cNvSpPr/>
          <p:nvPr/>
        </p:nvSpPr>
        <p:spPr>
          <a:xfrm>
            <a:off x="6567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12" name="object 2612"/>
          <p:cNvSpPr/>
          <p:nvPr/>
        </p:nvSpPr>
        <p:spPr>
          <a:xfrm>
            <a:off x="6593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13" name="object 2613"/>
          <p:cNvSpPr/>
          <p:nvPr/>
        </p:nvSpPr>
        <p:spPr>
          <a:xfrm>
            <a:off x="6618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14" name="object 2614"/>
          <p:cNvSpPr/>
          <p:nvPr/>
        </p:nvSpPr>
        <p:spPr>
          <a:xfrm>
            <a:off x="6644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15" name="object 2615"/>
          <p:cNvSpPr/>
          <p:nvPr/>
        </p:nvSpPr>
        <p:spPr>
          <a:xfrm>
            <a:off x="6669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16" name="object 2616"/>
          <p:cNvSpPr/>
          <p:nvPr/>
        </p:nvSpPr>
        <p:spPr>
          <a:xfrm>
            <a:off x="6694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17" name="object 2617"/>
          <p:cNvSpPr/>
          <p:nvPr/>
        </p:nvSpPr>
        <p:spPr>
          <a:xfrm>
            <a:off x="6720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18" name="object 2618"/>
          <p:cNvSpPr/>
          <p:nvPr/>
        </p:nvSpPr>
        <p:spPr>
          <a:xfrm>
            <a:off x="6745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19" name="object 2619"/>
          <p:cNvSpPr/>
          <p:nvPr/>
        </p:nvSpPr>
        <p:spPr>
          <a:xfrm>
            <a:off x="6771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20" name="object 2620"/>
          <p:cNvSpPr/>
          <p:nvPr/>
        </p:nvSpPr>
        <p:spPr>
          <a:xfrm>
            <a:off x="6796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21" name="object 2621"/>
          <p:cNvSpPr/>
          <p:nvPr/>
        </p:nvSpPr>
        <p:spPr>
          <a:xfrm>
            <a:off x="6821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22" name="object 2622"/>
          <p:cNvSpPr/>
          <p:nvPr/>
        </p:nvSpPr>
        <p:spPr>
          <a:xfrm>
            <a:off x="6847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23" name="object 2623"/>
          <p:cNvSpPr/>
          <p:nvPr/>
        </p:nvSpPr>
        <p:spPr>
          <a:xfrm>
            <a:off x="6872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24" name="object 2624"/>
          <p:cNvSpPr/>
          <p:nvPr/>
        </p:nvSpPr>
        <p:spPr>
          <a:xfrm>
            <a:off x="6898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25" name="object 2625"/>
          <p:cNvSpPr/>
          <p:nvPr/>
        </p:nvSpPr>
        <p:spPr>
          <a:xfrm>
            <a:off x="6923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26" name="object 2626"/>
          <p:cNvSpPr/>
          <p:nvPr/>
        </p:nvSpPr>
        <p:spPr>
          <a:xfrm>
            <a:off x="6948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27" name="object 2627"/>
          <p:cNvSpPr/>
          <p:nvPr/>
        </p:nvSpPr>
        <p:spPr>
          <a:xfrm>
            <a:off x="6974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28" name="object 2628"/>
          <p:cNvSpPr/>
          <p:nvPr/>
        </p:nvSpPr>
        <p:spPr>
          <a:xfrm>
            <a:off x="6999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29" name="object 2629"/>
          <p:cNvSpPr/>
          <p:nvPr/>
        </p:nvSpPr>
        <p:spPr>
          <a:xfrm>
            <a:off x="7025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30" name="object 2630"/>
          <p:cNvSpPr/>
          <p:nvPr/>
        </p:nvSpPr>
        <p:spPr>
          <a:xfrm>
            <a:off x="7050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31" name="object 2631"/>
          <p:cNvSpPr/>
          <p:nvPr/>
        </p:nvSpPr>
        <p:spPr>
          <a:xfrm>
            <a:off x="7075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32" name="object 2632"/>
          <p:cNvSpPr/>
          <p:nvPr/>
        </p:nvSpPr>
        <p:spPr>
          <a:xfrm>
            <a:off x="7101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33" name="object 2633"/>
          <p:cNvSpPr/>
          <p:nvPr/>
        </p:nvSpPr>
        <p:spPr>
          <a:xfrm>
            <a:off x="7126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34" name="object 2634"/>
          <p:cNvSpPr/>
          <p:nvPr/>
        </p:nvSpPr>
        <p:spPr>
          <a:xfrm>
            <a:off x="7152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35" name="object 2635"/>
          <p:cNvSpPr/>
          <p:nvPr/>
        </p:nvSpPr>
        <p:spPr>
          <a:xfrm>
            <a:off x="7177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36" name="object 2636"/>
          <p:cNvSpPr/>
          <p:nvPr/>
        </p:nvSpPr>
        <p:spPr>
          <a:xfrm>
            <a:off x="7202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37" name="object 2637"/>
          <p:cNvSpPr/>
          <p:nvPr/>
        </p:nvSpPr>
        <p:spPr>
          <a:xfrm>
            <a:off x="7228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38" name="object 2638"/>
          <p:cNvSpPr/>
          <p:nvPr/>
        </p:nvSpPr>
        <p:spPr>
          <a:xfrm>
            <a:off x="7253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39" name="object 2639"/>
          <p:cNvSpPr/>
          <p:nvPr/>
        </p:nvSpPr>
        <p:spPr>
          <a:xfrm>
            <a:off x="7279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40" name="object 2640"/>
          <p:cNvSpPr/>
          <p:nvPr/>
        </p:nvSpPr>
        <p:spPr>
          <a:xfrm>
            <a:off x="7304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41" name="object 2641"/>
          <p:cNvSpPr/>
          <p:nvPr/>
        </p:nvSpPr>
        <p:spPr>
          <a:xfrm>
            <a:off x="7329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42" name="object 2642"/>
          <p:cNvSpPr/>
          <p:nvPr/>
        </p:nvSpPr>
        <p:spPr>
          <a:xfrm>
            <a:off x="7355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43" name="object 2643"/>
          <p:cNvSpPr/>
          <p:nvPr/>
        </p:nvSpPr>
        <p:spPr>
          <a:xfrm>
            <a:off x="7380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44" name="object 2644"/>
          <p:cNvSpPr/>
          <p:nvPr/>
        </p:nvSpPr>
        <p:spPr>
          <a:xfrm>
            <a:off x="7406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45" name="object 2645"/>
          <p:cNvSpPr/>
          <p:nvPr/>
        </p:nvSpPr>
        <p:spPr>
          <a:xfrm>
            <a:off x="7431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46" name="object 2646"/>
          <p:cNvSpPr/>
          <p:nvPr/>
        </p:nvSpPr>
        <p:spPr>
          <a:xfrm>
            <a:off x="7456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47" name="object 2647"/>
          <p:cNvSpPr/>
          <p:nvPr/>
        </p:nvSpPr>
        <p:spPr>
          <a:xfrm>
            <a:off x="7482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48" name="object 2648"/>
          <p:cNvSpPr/>
          <p:nvPr/>
        </p:nvSpPr>
        <p:spPr>
          <a:xfrm>
            <a:off x="7507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49" name="object 2649"/>
          <p:cNvSpPr/>
          <p:nvPr/>
        </p:nvSpPr>
        <p:spPr>
          <a:xfrm>
            <a:off x="7533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50" name="object 2650"/>
          <p:cNvSpPr/>
          <p:nvPr/>
        </p:nvSpPr>
        <p:spPr>
          <a:xfrm>
            <a:off x="7558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51" name="object 2651"/>
          <p:cNvSpPr/>
          <p:nvPr/>
        </p:nvSpPr>
        <p:spPr>
          <a:xfrm>
            <a:off x="7583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52" name="object 2652"/>
          <p:cNvSpPr/>
          <p:nvPr/>
        </p:nvSpPr>
        <p:spPr>
          <a:xfrm>
            <a:off x="7609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53" name="object 2653"/>
          <p:cNvSpPr/>
          <p:nvPr/>
        </p:nvSpPr>
        <p:spPr>
          <a:xfrm>
            <a:off x="7634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54" name="object 2654"/>
          <p:cNvSpPr/>
          <p:nvPr/>
        </p:nvSpPr>
        <p:spPr>
          <a:xfrm>
            <a:off x="7660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55" name="object 2655"/>
          <p:cNvSpPr/>
          <p:nvPr/>
        </p:nvSpPr>
        <p:spPr>
          <a:xfrm>
            <a:off x="7685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56" name="object 2656"/>
          <p:cNvSpPr/>
          <p:nvPr/>
        </p:nvSpPr>
        <p:spPr>
          <a:xfrm>
            <a:off x="7710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57" name="object 2657"/>
          <p:cNvSpPr/>
          <p:nvPr/>
        </p:nvSpPr>
        <p:spPr>
          <a:xfrm>
            <a:off x="7736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58" name="object 2658"/>
          <p:cNvSpPr/>
          <p:nvPr/>
        </p:nvSpPr>
        <p:spPr>
          <a:xfrm>
            <a:off x="7761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59" name="object 2659"/>
          <p:cNvSpPr/>
          <p:nvPr/>
        </p:nvSpPr>
        <p:spPr>
          <a:xfrm>
            <a:off x="7787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60" name="object 2660"/>
          <p:cNvSpPr/>
          <p:nvPr/>
        </p:nvSpPr>
        <p:spPr>
          <a:xfrm>
            <a:off x="7812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61" name="object 2661"/>
          <p:cNvSpPr/>
          <p:nvPr/>
        </p:nvSpPr>
        <p:spPr>
          <a:xfrm>
            <a:off x="7837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62" name="object 2662"/>
          <p:cNvSpPr/>
          <p:nvPr/>
        </p:nvSpPr>
        <p:spPr>
          <a:xfrm>
            <a:off x="7863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63" name="object 2663"/>
          <p:cNvSpPr/>
          <p:nvPr/>
        </p:nvSpPr>
        <p:spPr>
          <a:xfrm>
            <a:off x="7888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64" name="object 2664"/>
          <p:cNvSpPr/>
          <p:nvPr/>
        </p:nvSpPr>
        <p:spPr>
          <a:xfrm>
            <a:off x="7914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65" name="object 2665"/>
          <p:cNvSpPr/>
          <p:nvPr/>
        </p:nvSpPr>
        <p:spPr>
          <a:xfrm>
            <a:off x="7939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66" name="object 2666"/>
          <p:cNvSpPr/>
          <p:nvPr/>
        </p:nvSpPr>
        <p:spPr>
          <a:xfrm>
            <a:off x="7964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67" name="object 2667"/>
          <p:cNvSpPr/>
          <p:nvPr/>
        </p:nvSpPr>
        <p:spPr>
          <a:xfrm>
            <a:off x="7990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68" name="object 2668"/>
          <p:cNvSpPr/>
          <p:nvPr/>
        </p:nvSpPr>
        <p:spPr>
          <a:xfrm>
            <a:off x="8015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69" name="object 2669"/>
          <p:cNvSpPr/>
          <p:nvPr/>
        </p:nvSpPr>
        <p:spPr>
          <a:xfrm>
            <a:off x="8041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70" name="object 2670"/>
          <p:cNvSpPr/>
          <p:nvPr/>
        </p:nvSpPr>
        <p:spPr>
          <a:xfrm>
            <a:off x="8066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71" name="object 2671"/>
          <p:cNvSpPr/>
          <p:nvPr/>
        </p:nvSpPr>
        <p:spPr>
          <a:xfrm>
            <a:off x="8091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72" name="object 2672"/>
          <p:cNvSpPr/>
          <p:nvPr/>
        </p:nvSpPr>
        <p:spPr>
          <a:xfrm>
            <a:off x="8117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73" name="object 2673"/>
          <p:cNvSpPr/>
          <p:nvPr/>
        </p:nvSpPr>
        <p:spPr>
          <a:xfrm>
            <a:off x="8142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74" name="object 2674"/>
          <p:cNvSpPr/>
          <p:nvPr/>
        </p:nvSpPr>
        <p:spPr>
          <a:xfrm>
            <a:off x="8168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75" name="object 2675"/>
          <p:cNvSpPr/>
          <p:nvPr/>
        </p:nvSpPr>
        <p:spPr>
          <a:xfrm>
            <a:off x="8193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76" name="object 2676"/>
          <p:cNvSpPr/>
          <p:nvPr/>
        </p:nvSpPr>
        <p:spPr>
          <a:xfrm>
            <a:off x="8218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77" name="object 2677"/>
          <p:cNvSpPr/>
          <p:nvPr/>
        </p:nvSpPr>
        <p:spPr>
          <a:xfrm>
            <a:off x="8244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78" name="object 2678"/>
          <p:cNvSpPr/>
          <p:nvPr/>
        </p:nvSpPr>
        <p:spPr>
          <a:xfrm>
            <a:off x="8269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79" name="object 2679"/>
          <p:cNvSpPr/>
          <p:nvPr/>
        </p:nvSpPr>
        <p:spPr>
          <a:xfrm>
            <a:off x="8295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80" name="object 2680"/>
          <p:cNvSpPr/>
          <p:nvPr/>
        </p:nvSpPr>
        <p:spPr>
          <a:xfrm>
            <a:off x="8320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81" name="object 2681"/>
          <p:cNvSpPr/>
          <p:nvPr/>
        </p:nvSpPr>
        <p:spPr>
          <a:xfrm>
            <a:off x="8345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82" name="object 2682"/>
          <p:cNvSpPr/>
          <p:nvPr/>
        </p:nvSpPr>
        <p:spPr>
          <a:xfrm>
            <a:off x="8371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83" name="object 2683"/>
          <p:cNvSpPr/>
          <p:nvPr/>
        </p:nvSpPr>
        <p:spPr>
          <a:xfrm>
            <a:off x="8396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84" name="object 2684"/>
          <p:cNvSpPr/>
          <p:nvPr/>
        </p:nvSpPr>
        <p:spPr>
          <a:xfrm>
            <a:off x="8422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85" name="object 2685"/>
          <p:cNvSpPr/>
          <p:nvPr/>
        </p:nvSpPr>
        <p:spPr>
          <a:xfrm>
            <a:off x="8447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86" name="object 2686"/>
          <p:cNvSpPr/>
          <p:nvPr/>
        </p:nvSpPr>
        <p:spPr>
          <a:xfrm>
            <a:off x="8472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87" name="object 2687"/>
          <p:cNvSpPr/>
          <p:nvPr/>
        </p:nvSpPr>
        <p:spPr>
          <a:xfrm>
            <a:off x="8498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88" name="object 2688"/>
          <p:cNvSpPr/>
          <p:nvPr/>
        </p:nvSpPr>
        <p:spPr>
          <a:xfrm>
            <a:off x="8523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89" name="object 2689"/>
          <p:cNvSpPr/>
          <p:nvPr/>
        </p:nvSpPr>
        <p:spPr>
          <a:xfrm>
            <a:off x="8549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90" name="object 2690"/>
          <p:cNvSpPr/>
          <p:nvPr/>
        </p:nvSpPr>
        <p:spPr>
          <a:xfrm>
            <a:off x="8574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91" name="object 2691"/>
          <p:cNvSpPr/>
          <p:nvPr/>
        </p:nvSpPr>
        <p:spPr>
          <a:xfrm>
            <a:off x="8599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92" name="object 2692"/>
          <p:cNvSpPr/>
          <p:nvPr/>
        </p:nvSpPr>
        <p:spPr>
          <a:xfrm>
            <a:off x="8625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93" name="object 2693"/>
          <p:cNvSpPr/>
          <p:nvPr/>
        </p:nvSpPr>
        <p:spPr>
          <a:xfrm>
            <a:off x="8650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94" name="object 2694"/>
          <p:cNvSpPr/>
          <p:nvPr/>
        </p:nvSpPr>
        <p:spPr>
          <a:xfrm>
            <a:off x="8676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95" name="object 2695"/>
          <p:cNvSpPr/>
          <p:nvPr/>
        </p:nvSpPr>
        <p:spPr>
          <a:xfrm>
            <a:off x="8701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96" name="object 2696"/>
          <p:cNvSpPr/>
          <p:nvPr/>
        </p:nvSpPr>
        <p:spPr>
          <a:xfrm>
            <a:off x="8726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97" name="object 2697"/>
          <p:cNvSpPr/>
          <p:nvPr/>
        </p:nvSpPr>
        <p:spPr>
          <a:xfrm>
            <a:off x="8752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98" name="object 2698"/>
          <p:cNvSpPr/>
          <p:nvPr/>
        </p:nvSpPr>
        <p:spPr>
          <a:xfrm>
            <a:off x="8777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99" name="object 2699"/>
          <p:cNvSpPr/>
          <p:nvPr/>
        </p:nvSpPr>
        <p:spPr>
          <a:xfrm>
            <a:off x="8803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00" name="object 2700"/>
          <p:cNvSpPr/>
          <p:nvPr/>
        </p:nvSpPr>
        <p:spPr>
          <a:xfrm>
            <a:off x="8828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01" name="object 2701"/>
          <p:cNvSpPr/>
          <p:nvPr/>
        </p:nvSpPr>
        <p:spPr>
          <a:xfrm>
            <a:off x="8853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02" name="object 2702"/>
          <p:cNvSpPr/>
          <p:nvPr/>
        </p:nvSpPr>
        <p:spPr>
          <a:xfrm>
            <a:off x="8879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03" name="object 2703"/>
          <p:cNvSpPr/>
          <p:nvPr/>
        </p:nvSpPr>
        <p:spPr>
          <a:xfrm>
            <a:off x="8904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04" name="object 2704"/>
          <p:cNvSpPr/>
          <p:nvPr/>
        </p:nvSpPr>
        <p:spPr>
          <a:xfrm>
            <a:off x="8930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05" name="object 2705"/>
          <p:cNvSpPr/>
          <p:nvPr/>
        </p:nvSpPr>
        <p:spPr>
          <a:xfrm>
            <a:off x="8955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06" name="object 2706"/>
          <p:cNvSpPr/>
          <p:nvPr/>
        </p:nvSpPr>
        <p:spPr>
          <a:xfrm>
            <a:off x="8980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07" name="object 2707"/>
          <p:cNvSpPr/>
          <p:nvPr/>
        </p:nvSpPr>
        <p:spPr>
          <a:xfrm>
            <a:off x="9006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08" name="object 2708"/>
          <p:cNvSpPr/>
          <p:nvPr/>
        </p:nvSpPr>
        <p:spPr>
          <a:xfrm>
            <a:off x="9031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09" name="object 2709"/>
          <p:cNvSpPr/>
          <p:nvPr/>
        </p:nvSpPr>
        <p:spPr>
          <a:xfrm>
            <a:off x="9057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10" name="object 2710"/>
          <p:cNvSpPr/>
          <p:nvPr/>
        </p:nvSpPr>
        <p:spPr>
          <a:xfrm>
            <a:off x="9082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11" name="object 2711"/>
          <p:cNvSpPr/>
          <p:nvPr/>
        </p:nvSpPr>
        <p:spPr>
          <a:xfrm>
            <a:off x="9107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12" name="object 2712"/>
          <p:cNvSpPr/>
          <p:nvPr/>
        </p:nvSpPr>
        <p:spPr>
          <a:xfrm>
            <a:off x="9133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13" name="object 2713"/>
          <p:cNvSpPr/>
          <p:nvPr/>
        </p:nvSpPr>
        <p:spPr>
          <a:xfrm>
            <a:off x="9158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14" name="object 2714"/>
          <p:cNvSpPr/>
          <p:nvPr/>
        </p:nvSpPr>
        <p:spPr>
          <a:xfrm>
            <a:off x="9184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15" name="object 2715"/>
          <p:cNvSpPr/>
          <p:nvPr/>
        </p:nvSpPr>
        <p:spPr>
          <a:xfrm>
            <a:off x="9209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16" name="object 2716"/>
          <p:cNvSpPr/>
          <p:nvPr/>
        </p:nvSpPr>
        <p:spPr>
          <a:xfrm>
            <a:off x="9234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17" name="object 2717"/>
          <p:cNvSpPr/>
          <p:nvPr/>
        </p:nvSpPr>
        <p:spPr>
          <a:xfrm>
            <a:off x="9260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18" name="object 2718"/>
          <p:cNvSpPr/>
          <p:nvPr/>
        </p:nvSpPr>
        <p:spPr>
          <a:xfrm>
            <a:off x="9285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19" name="object 2719"/>
          <p:cNvSpPr/>
          <p:nvPr/>
        </p:nvSpPr>
        <p:spPr>
          <a:xfrm>
            <a:off x="9311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20" name="object 2720"/>
          <p:cNvSpPr/>
          <p:nvPr/>
        </p:nvSpPr>
        <p:spPr>
          <a:xfrm>
            <a:off x="9336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21" name="object 2721"/>
          <p:cNvSpPr/>
          <p:nvPr/>
        </p:nvSpPr>
        <p:spPr>
          <a:xfrm>
            <a:off x="9361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22" name="object 2722"/>
          <p:cNvSpPr/>
          <p:nvPr/>
        </p:nvSpPr>
        <p:spPr>
          <a:xfrm>
            <a:off x="9387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23" name="object 2723"/>
          <p:cNvSpPr/>
          <p:nvPr/>
        </p:nvSpPr>
        <p:spPr>
          <a:xfrm>
            <a:off x="9412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24" name="object 2724"/>
          <p:cNvSpPr/>
          <p:nvPr/>
        </p:nvSpPr>
        <p:spPr>
          <a:xfrm>
            <a:off x="9438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25" name="object 2725"/>
          <p:cNvSpPr/>
          <p:nvPr/>
        </p:nvSpPr>
        <p:spPr>
          <a:xfrm>
            <a:off x="9463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26" name="object 2726"/>
          <p:cNvSpPr/>
          <p:nvPr/>
        </p:nvSpPr>
        <p:spPr>
          <a:xfrm>
            <a:off x="9488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27" name="object 2727"/>
          <p:cNvSpPr/>
          <p:nvPr/>
        </p:nvSpPr>
        <p:spPr>
          <a:xfrm>
            <a:off x="9514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28" name="object 2728"/>
          <p:cNvSpPr/>
          <p:nvPr/>
        </p:nvSpPr>
        <p:spPr>
          <a:xfrm>
            <a:off x="9539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29" name="object 2729"/>
          <p:cNvSpPr/>
          <p:nvPr/>
        </p:nvSpPr>
        <p:spPr>
          <a:xfrm>
            <a:off x="9565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30" name="object 2730"/>
          <p:cNvSpPr/>
          <p:nvPr/>
        </p:nvSpPr>
        <p:spPr>
          <a:xfrm>
            <a:off x="9590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31" name="object 2731"/>
          <p:cNvSpPr/>
          <p:nvPr/>
        </p:nvSpPr>
        <p:spPr>
          <a:xfrm>
            <a:off x="9615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32" name="object 2732"/>
          <p:cNvSpPr/>
          <p:nvPr/>
        </p:nvSpPr>
        <p:spPr>
          <a:xfrm>
            <a:off x="9641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33" name="object 2733"/>
          <p:cNvSpPr/>
          <p:nvPr/>
        </p:nvSpPr>
        <p:spPr>
          <a:xfrm>
            <a:off x="96667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34" name="object 2734"/>
          <p:cNvSpPr/>
          <p:nvPr/>
        </p:nvSpPr>
        <p:spPr>
          <a:xfrm>
            <a:off x="96921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35" name="object 2735"/>
          <p:cNvSpPr/>
          <p:nvPr/>
        </p:nvSpPr>
        <p:spPr>
          <a:xfrm>
            <a:off x="97175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36" name="object 2736"/>
          <p:cNvSpPr/>
          <p:nvPr/>
        </p:nvSpPr>
        <p:spPr>
          <a:xfrm>
            <a:off x="97429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37" name="object 2737"/>
          <p:cNvSpPr/>
          <p:nvPr/>
        </p:nvSpPr>
        <p:spPr>
          <a:xfrm>
            <a:off x="9768330" y="1360806"/>
            <a:ext cx="19050" cy="6350"/>
          </a:xfrm>
          <a:custGeom>
            <a:avLst/>
            <a:gdLst/>
            <a:ahLst/>
            <a:cxnLst/>
            <a:rect l="l" t="t" r="r" b="b"/>
            <a:pathLst>
              <a:path w="19050" h="6350">
                <a:moveTo>
                  <a:pt x="19050" y="0"/>
                </a:moveTo>
                <a:lnTo>
                  <a:pt x="0" y="0"/>
                </a:lnTo>
                <a:lnTo>
                  <a:pt x="0" y="6350"/>
                </a:lnTo>
                <a:lnTo>
                  <a:pt x="19050" y="6350"/>
                </a:lnTo>
                <a:lnTo>
                  <a:pt x="19050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38" name="object 2738"/>
          <p:cNvSpPr/>
          <p:nvPr/>
        </p:nvSpPr>
        <p:spPr>
          <a:xfrm>
            <a:off x="9793730" y="1360806"/>
            <a:ext cx="8890" cy="6350"/>
          </a:xfrm>
          <a:custGeom>
            <a:avLst/>
            <a:gdLst/>
            <a:ahLst/>
            <a:cxnLst/>
            <a:rect l="l" t="t" r="r" b="b"/>
            <a:pathLst>
              <a:path w="8890" h="6350">
                <a:moveTo>
                  <a:pt x="8637" y="0"/>
                </a:moveTo>
                <a:lnTo>
                  <a:pt x="0" y="0"/>
                </a:lnTo>
                <a:lnTo>
                  <a:pt x="0" y="6350"/>
                </a:lnTo>
                <a:lnTo>
                  <a:pt x="8637" y="6350"/>
                </a:lnTo>
                <a:lnTo>
                  <a:pt x="8637" y="0"/>
                </a:lnTo>
                <a:close/>
              </a:path>
            </a:pathLst>
          </a:custGeom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39" name="object 2739"/>
          <p:cNvSpPr/>
          <p:nvPr/>
        </p:nvSpPr>
        <p:spPr>
          <a:xfrm>
            <a:off x="1217675" y="4692396"/>
            <a:ext cx="262255" cy="1414780"/>
          </a:xfrm>
          <a:custGeom>
            <a:avLst/>
            <a:gdLst/>
            <a:ahLst/>
            <a:cxnLst/>
            <a:rect l="l" t="t" r="r" b="b"/>
            <a:pathLst>
              <a:path w="262255" h="1414779">
                <a:moveTo>
                  <a:pt x="0" y="1414272"/>
                </a:moveTo>
                <a:lnTo>
                  <a:pt x="262128" y="1414272"/>
                </a:lnTo>
                <a:lnTo>
                  <a:pt x="262128" y="0"/>
                </a:lnTo>
                <a:lnTo>
                  <a:pt x="0" y="0"/>
                </a:lnTo>
                <a:lnTo>
                  <a:pt x="0" y="141427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40" name="object 2740"/>
          <p:cNvSpPr/>
          <p:nvPr/>
        </p:nvSpPr>
        <p:spPr>
          <a:xfrm>
            <a:off x="1217675" y="4692396"/>
            <a:ext cx="262255" cy="1414780"/>
          </a:xfrm>
          <a:custGeom>
            <a:avLst/>
            <a:gdLst/>
            <a:ahLst/>
            <a:cxnLst/>
            <a:rect l="l" t="t" r="r" b="b"/>
            <a:pathLst>
              <a:path w="262255" h="1414779">
                <a:moveTo>
                  <a:pt x="0" y="1414272"/>
                </a:moveTo>
                <a:lnTo>
                  <a:pt x="262128" y="1414272"/>
                </a:lnTo>
                <a:lnTo>
                  <a:pt x="262128" y="0"/>
                </a:lnTo>
                <a:lnTo>
                  <a:pt x="0" y="0"/>
                </a:lnTo>
                <a:lnTo>
                  <a:pt x="0" y="141427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41" name="object 2741"/>
          <p:cNvSpPr/>
          <p:nvPr/>
        </p:nvSpPr>
        <p:spPr>
          <a:xfrm>
            <a:off x="1650619" y="5122113"/>
            <a:ext cx="262750" cy="9853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42" name="object 2742"/>
          <p:cNvSpPr/>
          <p:nvPr/>
        </p:nvSpPr>
        <p:spPr>
          <a:xfrm>
            <a:off x="2084197" y="5267579"/>
            <a:ext cx="262750" cy="8398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43" name="object 2743"/>
          <p:cNvSpPr/>
          <p:nvPr/>
        </p:nvSpPr>
        <p:spPr>
          <a:xfrm>
            <a:off x="2517648" y="3138297"/>
            <a:ext cx="262750" cy="29691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44" name="object 2744"/>
          <p:cNvSpPr/>
          <p:nvPr/>
        </p:nvSpPr>
        <p:spPr>
          <a:xfrm>
            <a:off x="2951226" y="4731639"/>
            <a:ext cx="262750" cy="13757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45" name="object 2745"/>
          <p:cNvSpPr/>
          <p:nvPr/>
        </p:nvSpPr>
        <p:spPr>
          <a:xfrm>
            <a:off x="3384802" y="4256405"/>
            <a:ext cx="262750" cy="18510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46" name="object 2746"/>
          <p:cNvSpPr/>
          <p:nvPr/>
        </p:nvSpPr>
        <p:spPr>
          <a:xfrm>
            <a:off x="3818254" y="3807841"/>
            <a:ext cx="262750" cy="22995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47" name="object 2747"/>
          <p:cNvSpPr/>
          <p:nvPr/>
        </p:nvSpPr>
        <p:spPr>
          <a:xfrm>
            <a:off x="4251833" y="4360545"/>
            <a:ext cx="262750" cy="174688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48" name="object 2748"/>
          <p:cNvSpPr/>
          <p:nvPr/>
        </p:nvSpPr>
        <p:spPr>
          <a:xfrm>
            <a:off x="4685284" y="4394454"/>
            <a:ext cx="262750" cy="17129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49" name="object 2749"/>
          <p:cNvSpPr/>
          <p:nvPr/>
        </p:nvSpPr>
        <p:spPr>
          <a:xfrm>
            <a:off x="5118861" y="5208397"/>
            <a:ext cx="262750" cy="89903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50" name="object 2750"/>
          <p:cNvSpPr/>
          <p:nvPr/>
        </p:nvSpPr>
        <p:spPr>
          <a:xfrm>
            <a:off x="5552440" y="4361688"/>
            <a:ext cx="262750" cy="174574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51" name="object 2751"/>
          <p:cNvSpPr/>
          <p:nvPr/>
        </p:nvSpPr>
        <p:spPr>
          <a:xfrm>
            <a:off x="5985889" y="4504690"/>
            <a:ext cx="262750" cy="160274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52" name="object 2752"/>
          <p:cNvSpPr/>
          <p:nvPr/>
        </p:nvSpPr>
        <p:spPr>
          <a:xfrm>
            <a:off x="6419088" y="5376672"/>
            <a:ext cx="264160" cy="730250"/>
          </a:xfrm>
          <a:custGeom>
            <a:avLst/>
            <a:gdLst/>
            <a:ahLst/>
            <a:cxnLst/>
            <a:rect l="l" t="t" r="r" b="b"/>
            <a:pathLst>
              <a:path w="264159" h="730250">
                <a:moveTo>
                  <a:pt x="0" y="729996"/>
                </a:moveTo>
                <a:lnTo>
                  <a:pt x="263652" y="729996"/>
                </a:lnTo>
                <a:lnTo>
                  <a:pt x="263652" y="0"/>
                </a:lnTo>
                <a:lnTo>
                  <a:pt x="0" y="0"/>
                </a:lnTo>
                <a:lnTo>
                  <a:pt x="0" y="729996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53" name="object 2753"/>
          <p:cNvSpPr/>
          <p:nvPr/>
        </p:nvSpPr>
        <p:spPr>
          <a:xfrm>
            <a:off x="6853046" y="5221795"/>
            <a:ext cx="262750" cy="88563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54" name="object 2754"/>
          <p:cNvSpPr/>
          <p:nvPr/>
        </p:nvSpPr>
        <p:spPr>
          <a:xfrm>
            <a:off x="7286497" y="4129024"/>
            <a:ext cx="262750" cy="197840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55" name="object 2755"/>
          <p:cNvSpPr/>
          <p:nvPr/>
        </p:nvSpPr>
        <p:spPr>
          <a:xfrm>
            <a:off x="7720076" y="5369217"/>
            <a:ext cx="262750" cy="73821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56" name="object 2756"/>
          <p:cNvSpPr/>
          <p:nvPr/>
        </p:nvSpPr>
        <p:spPr>
          <a:xfrm>
            <a:off x="8153527" y="5211660"/>
            <a:ext cx="262750" cy="89576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57" name="object 2757"/>
          <p:cNvSpPr/>
          <p:nvPr/>
        </p:nvSpPr>
        <p:spPr>
          <a:xfrm>
            <a:off x="8587105" y="2009140"/>
            <a:ext cx="262750" cy="409829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58" name="object 2758"/>
          <p:cNvSpPr/>
          <p:nvPr/>
        </p:nvSpPr>
        <p:spPr>
          <a:xfrm>
            <a:off x="9020681" y="4027551"/>
            <a:ext cx="262750" cy="207987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59" name="object 2759"/>
          <p:cNvSpPr/>
          <p:nvPr/>
        </p:nvSpPr>
        <p:spPr>
          <a:xfrm>
            <a:off x="9454133" y="3598291"/>
            <a:ext cx="262750" cy="250913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60" name="object 2760"/>
          <p:cNvSpPr/>
          <p:nvPr/>
        </p:nvSpPr>
        <p:spPr>
          <a:xfrm>
            <a:off x="1132332" y="1363981"/>
            <a:ext cx="0" cy="4784090"/>
          </a:xfrm>
          <a:custGeom>
            <a:avLst/>
            <a:gdLst/>
            <a:ahLst/>
            <a:cxnLst/>
            <a:rect l="l" t="t" r="r" b="b"/>
            <a:pathLst>
              <a:path h="4784090">
                <a:moveTo>
                  <a:pt x="0" y="0"/>
                </a:moveTo>
                <a:lnTo>
                  <a:pt x="0" y="4783834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61" name="object 2761"/>
          <p:cNvSpPr/>
          <p:nvPr/>
        </p:nvSpPr>
        <p:spPr>
          <a:xfrm>
            <a:off x="1098803" y="6106668"/>
            <a:ext cx="8703945" cy="0"/>
          </a:xfrm>
          <a:custGeom>
            <a:avLst/>
            <a:gdLst/>
            <a:ahLst/>
            <a:cxnLst/>
            <a:rect l="l" t="t" r="r" b="b"/>
            <a:pathLst>
              <a:path w="8703945">
                <a:moveTo>
                  <a:pt x="0" y="0"/>
                </a:moveTo>
                <a:lnTo>
                  <a:pt x="8703564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62" name="object 2762"/>
          <p:cNvSpPr/>
          <p:nvPr/>
        </p:nvSpPr>
        <p:spPr>
          <a:xfrm>
            <a:off x="1098803" y="551383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5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63" name="object 2763"/>
          <p:cNvSpPr/>
          <p:nvPr/>
        </p:nvSpPr>
        <p:spPr>
          <a:xfrm>
            <a:off x="1098803" y="492099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5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64" name="object 2764"/>
          <p:cNvSpPr/>
          <p:nvPr/>
        </p:nvSpPr>
        <p:spPr>
          <a:xfrm>
            <a:off x="1098803" y="432816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5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65" name="object 2765"/>
          <p:cNvSpPr/>
          <p:nvPr/>
        </p:nvSpPr>
        <p:spPr>
          <a:xfrm>
            <a:off x="1098803" y="3735325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5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66" name="object 2766"/>
          <p:cNvSpPr/>
          <p:nvPr/>
        </p:nvSpPr>
        <p:spPr>
          <a:xfrm>
            <a:off x="1098803" y="3142488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5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67" name="object 2767"/>
          <p:cNvSpPr/>
          <p:nvPr/>
        </p:nvSpPr>
        <p:spPr>
          <a:xfrm>
            <a:off x="1098803" y="2549652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5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68" name="object 2768"/>
          <p:cNvSpPr/>
          <p:nvPr/>
        </p:nvSpPr>
        <p:spPr>
          <a:xfrm>
            <a:off x="1098803" y="1956816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5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69" name="object 2769"/>
          <p:cNvSpPr/>
          <p:nvPr/>
        </p:nvSpPr>
        <p:spPr>
          <a:xfrm>
            <a:off x="1098803" y="136398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5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70" name="object 2770"/>
          <p:cNvSpPr/>
          <p:nvPr/>
        </p:nvSpPr>
        <p:spPr>
          <a:xfrm>
            <a:off x="1565147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71" name="object 2771"/>
          <p:cNvSpPr/>
          <p:nvPr/>
        </p:nvSpPr>
        <p:spPr>
          <a:xfrm>
            <a:off x="1999488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72" name="object 2772"/>
          <p:cNvSpPr/>
          <p:nvPr/>
        </p:nvSpPr>
        <p:spPr>
          <a:xfrm>
            <a:off x="2432304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73" name="object 2773"/>
          <p:cNvSpPr/>
          <p:nvPr/>
        </p:nvSpPr>
        <p:spPr>
          <a:xfrm>
            <a:off x="2865120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74" name="object 2774"/>
          <p:cNvSpPr/>
          <p:nvPr/>
        </p:nvSpPr>
        <p:spPr>
          <a:xfrm>
            <a:off x="3299458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75" name="object 2775"/>
          <p:cNvSpPr/>
          <p:nvPr/>
        </p:nvSpPr>
        <p:spPr>
          <a:xfrm>
            <a:off x="3732276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76" name="object 2776"/>
          <p:cNvSpPr/>
          <p:nvPr/>
        </p:nvSpPr>
        <p:spPr>
          <a:xfrm>
            <a:off x="4166614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77" name="object 2777"/>
          <p:cNvSpPr/>
          <p:nvPr/>
        </p:nvSpPr>
        <p:spPr>
          <a:xfrm>
            <a:off x="4599432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78" name="object 2778"/>
          <p:cNvSpPr/>
          <p:nvPr/>
        </p:nvSpPr>
        <p:spPr>
          <a:xfrm>
            <a:off x="5033770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79" name="object 2779"/>
          <p:cNvSpPr/>
          <p:nvPr/>
        </p:nvSpPr>
        <p:spPr>
          <a:xfrm>
            <a:off x="5466588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80" name="object 2780"/>
          <p:cNvSpPr/>
          <p:nvPr/>
        </p:nvSpPr>
        <p:spPr>
          <a:xfrm>
            <a:off x="5900928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81" name="object 2781"/>
          <p:cNvSpPr/>
          <p:nvPr/>
        </p:nvSpPr>
        <p:spPr>
          <a:xfrm>
            <a:off x="6333744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82" name="object 2782"/>
          <p:cNvSpPr/>
          <p:nvPr/>
        </p:nvSpPr>
        <p:spPr>
          <a:xfrm>
            <a:off x="6768083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83" name="object 2783"/>
          <p:cNvSpPr/>
          <p:nvPr/>
        </p:nvSpPr>
        <p:spPr>
          <a:xfrm>
            <a:off x="7200900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84" name="object 2784"/>
          <p:cNvSpPr/>
          <p:nvPr/>
        </p:nvSpPr>
        <p:spPr>
          <a:xfrm>
            <a:off x="7635240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85" name="object 2785"/>
          <p:cNvSpPr/>
          <p:nvPr/>
        </p:nvSpPr>
        <p:spPr>
          <a:xfrm>
            <a:off x="8068056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86" name="object 2786"/>
          <p:cNvSpPr/>
          <p:nvPr/>
        </p:nvSpPr>
        <p:spPr>
          <a:xfrm>
            <a:off x="8502394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87" name="object 2787"/>
          <p:cNvSpPr/>
          <p:nvPr/>
        </p:nvSpPr>
        <p:spPr>
          <a:xfrm>
            <a:off x="8935211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88" name="object 2788"/>
          <p:cNvSpPr/>
          <p:nvPr/>
        </p:nvSpPr>
        <p:spPr>
          <a:xfrm>
            <a:off x="9368028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89" name="object 2789"/>
          <p:cNvSpPr/>
          <p:nvPr/>
        </p:nvSpPr>
        <p:spPr>
          <a:xfrm>
            <a:off x="9802368" y="6106668"/>
            <a:ext cx="0" cy="41275"/>
          </a:xfrm>
          <a:custGeom>
            <a:avLst/>
            <a:gdLst/>
            <a:ahLst/>
            <a:cxnLst/>
            <a:rect l="l" t="t" r="r" b="b"/>
            <a:pathLst>
              <a:path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90" name="object 2790"/>
          <p:cNvSpPr txBox="1"/>
          <p:nvPr/>
        </p:nvSpPr>
        <p:spPr>
          <a:xfrm>
            <a:off x="1159560" y="4473956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FF0000"/>
                </a:solidFill>
                <a:latin typeface="Calibri"/>
                <a:cs typeface="Calibri"/>
              </a:rPr>
              <a:t>238</a:t>
            </a:r>
            <a:r>
              <a:rPr sz="1000" b="1" spc="-15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FF0000"/>
                </a:solidFill>
                <a:latin typeface="Calibri"/>
                <a:cs typeface="Calibri"/>
              </a:rPr>
              <a:t>74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91" name="object 2791"/>
          <p:cNvSpPr txBox="1"/>
          <p:nvPr/>
        </p:nvSpPr>
        <p:spPr>
          <a:xfrm>
            <a:off x="1593342" y="4904359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166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16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92" name="object 2792"/>
          <p:cNvSpPr txBox="1"/>
          <p:nvPr/>
        </p:nvSpPr>
        <p:spPr>
          <a:xfrm>
            <a:off x="2026666" y="5049773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141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63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93" name="object 2793"/>
          <p:cNvSpPr txBox="1"/>
          <p:nvPr/>
        </p:nvSpPr>
        <p:spPr>
          <a:xfrm>
            <a:off x="742289" y="2920111"/>
            <a:ext cx="9034145" cy="631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0375">
              <a:lnSpc>
                <a:spcPts val="119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500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70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950"/>
              </a:lnSpc>
            </a:pPr>
            <a:r>
              <a:rPr sz="800" dirty="0">
                <a:latin typeface="Calibri"/>
                <a:cs typeface="Calibri"/>
              </a:rPr>
              <a:t>50</a:t>
            </a:r>
            <a:r>
              <a:rPr sz="800" spc="-15" dirty="0">
                <a:latin typeface="Calibri"/>
                <a:cs typeface="Calibri"/>
              </a:rPr>
              <a:t>0</a:t>
            </a:r>
            <a:r>
              <a:rPr sz="800" dirty="0">
                <a:latin typeface="Calibri"/>
                <a:cs typeface="Calibri"/>
              </a:rPr>
              <a:t>,00</a:t>
            </a:r>
            <a:endParaRPr sz="800">
              <a:latin typeface="Calibri"/>
              <a:cs typeface="Calibri"/>
            </a:endParaRPr>
          </a:p>
          <a:p>
            <a:pPr>
              <a:lnSpc>
                <a:spcPts val="650"/>
              </a:lnSpc>
              <a:spcBef>
                <a:spcPts val="35"/>
              </a:spcBef>
            </a:pPr>
            <a:endParaRPr sz="650"/>
          </a:p>
          <a:p>
            <a:pPr>
              <a:lnSpc>
                <a:spcPts val="800"/>
              </a:lnSpc>
            </a:pPr>
            <a:endParaRPr sz="800"/>
          </a:p>
          <a:p>
            <a:pPr marR="6350" algn="r">
              <a:lnSpc>
                <a:spcPct val="100000"/>
              </a:lnSpc>
            </a:pP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4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3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94" name="object 2794"/>
          <p:cNvSpPr txBox="1"/>
          <p:nvPr/>
        </p:nvSpPr>
        <p:spPr>
          <a:xfrm>
            <a:off x="2893822" y="4513834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232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95" name="object 2795"/>
          <p:cNvSpPr txBox="1"/>
          <p:nvPr/>
        </p:nvSpPr>
        <p:spPr>
          <a:xfrm>
            <a:off x="3327653" y="4038346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312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96" name="object 2796"/>
          <p:cNvSpPr txBox="1"/>
          <p:nvPr/>
        </p:nvSpPr>
        <p:spPr>
          <a:xfrm>
            <a:off x="3760978" y="3589782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387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80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97" name="object 2797"/>
          <p:cNvSpPr txBox="1"/>
          <p:nvPr/>
        </p:nvSpPr>
        <p:spPr>
          <a:xfrm>
            <a:off x="4194809" y="4142613"/>
            <a:ext cx="811530" cy="205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294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59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  </a:t>
            </a:r>
            <a:r>
              <a:rPr sz="10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500" b="1" spc="-7" baseline="-13888" dirty="0">
                <a:solidFill>
                  <a:srgbClr val="001F5F"/>
                </a:solidFill>
                <a:latin typeface="Calibri"/>
                <a:cs typeface="Calibri"/>
              </a:rPr>
              <a:t>288</a:t>
            </a:r>
            <a:r>
              <a:rPr sz="1500" b="1" spc="-22" baseline="-13888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500" b="1" spc="-7" baseline="-13888" dirty="0">
                <a:solidFill>
                  <a:srgbClr val="001F5F"/>
                </a:solidFill>
                <a:latin typeface="Calibri"/>
                <a:cs typeface="Calibri"/>
              </a:rPr>
              <a:t>87</a:t>
            </a:r>
            <a:endParaRPr sz="1500" baseline="-13888">
              <a:latin typeface="Calibri"/>
              <a:cs typeface="Calibri"/>
            </a:endParaRPr>
          </a:p>
        </p:txBody>
      </p:sp>
      <p:sp>
        <p:nvSpPr>
          <p:cNvPr id="2798" name="object 2798"/>
          <p:cNvSpPr txBox="1"/>
          <p:nvPr/>
        </p:nvSpPr>
        <p:spPr>
          <a:xfrm>
            <a:off x="5061965" y="4990592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151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61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99" name="object 2799"/>
          <p:cNvSpPr txBox="1"/>
          <p:nvPr/>
        </p:nvSpPr>
        <p:spPr>
          <a:xfrm>
            <a:off x="5495671" y="4143883"/>
            <a:ext cx="37846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9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4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40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00" name="object 2800"/>
          <p:cNvSpPr txBox="1"/>
          <p:nvPr/>
        </p:nvSpPr>
        <p:spPr>
          <a:xfrm>
            <a:off x="5929121" y="4286758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270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27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01" name="object 2801"/>
          <p:cNvSpPr txBox="1"/>
          <p:nvPr/>
        </p:nvSpPr>
        <p:spPr>
          <a:xfrm>
            <a:off x="6362827" y="5159121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123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02" name="object 2802"/>
          <p:cNvSpPr txBox="1"/>
          <p:nvPr/>
        </p:nvSpPr>
        <p:spPr>
          <a:xfrm>
            <a:off x="6796278" y="5004054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149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35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03" name="object 2803"/>
          <p:cNvSpPr txBox="1"/>
          <p:nvPr/>
        </p:nvSpPr>
        <p:spPr>
          <a:xfrm>
            <a:off x="7229982" y="3910965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333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63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04" name="object 2804"/>
          <p:cNvSpPr txBox="1"/>
          <p:nvPr/>
        </p:nvSpPr>
        <p:spPr>
          <a:xfrm>
            <a:off x="7663433" y="5151501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124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49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05" name="object 2805"/>
          <p:cNvSpPr txBox="1"/>
          <p:nvPr/>
        </p:nvSpPr>
        <p:spPr>
          <a:xfrm>
            <a:off x="8097139" y="4993894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151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06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06" name="object 2806"/>
          <p:cNvSpPr txBox="1"/>
          <p:nvPr/>
        </p:nvSpPr>
        <p:spPr>
          <a:xfrm>
            <a:off x="8530590" y="1790827"/>
            <a:ext cx="37846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6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9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07" name="object 2807"/>
          <p:cNvSpPr txBox="1"/>
          <p:nvPr/>
        </p:nvSpPr>
        <p:spPr>
          <a:xfrm>
            <a:off x="8964294" y="3809492"/>
            <a:ext cx="3778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350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74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08" name="object 2808"/>
          <p:cNvSpPr txBox="1"/>
          <p:nvPr/>
        </p:nvSpPr>
        <p:spPr>
          <a:xfrm>
            <a:off x="845311" y="6035547"/>
            <a:ext cx="205104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0</a:t>
            </a:r>
            <a:r>
              <a:rPr sz="800" spc="-10" dirty="0">
                <a:latin typeface="Calibri"/>
                <a:cs typeface="Calibri"/>
              </a:rPr>
              <a:t>,</a:t>
            </a:r>
            <a:r>
              <a:rPr sz="800" dirty="0">
                <a:latin typeface="Calibri"/>
                <a:cs typeface="Calibri"/>
              </a:rPr>
              <a:t>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809" name="object 2809"/>
          <p:cNvSpPr txBox="1"/>
          <p:nvPr/>
        </p:nvSpPr>
        <p:spPr>
          <a:xfrm>
            <a:off x="742289" y="5442458"/>
            <a:ext cx="30924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10</a:t>
            </a:r>
            <a:r>
              <a:rPr sz="800" spc="-15" dirty="0">
                <a:latin typeface="Calibri"/>
                <a:cs typeface="Calibri"/>
              </a:rPr>
              <a:t>0</a:t>
            </a:r>
            <a:r>
              <a:rPr sz="800" dirty="0">
                <a:latin typeface="Calibri"/>
                <a:cs typeface="Calibri"/>
              </a:rPr>
              <a:t>,00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810" name="object 2810"/>
          <p:cNvSpPr txBox="1"/>
          <p:nvPr/>
        </p:nvSpPr>
        <p:spPr>
          <a:xfrm>
            <a:off x="742289" y="4849241"/>
            <a:ext cx="30924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20</a:t>
            </a:r>
            <a:r>
              <a:rPr sz="800" spc="-15" dirty="0">
                <a:latin typeface="Calibri"/>
                <a:cs typeface="Calibri"/>
              </a:rPr>
              <a:t>0</a:t>
            </a:r>
            <a:r>
              <a:rPr sz="800" dirty="0">
                <a:latin typeface="Calibri"/>
                <a:cs typeface="Calibri"/>
              </a:rPr>
              <a:t>,00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811" name="object 2811"/>
          <p:cNvSpPr txBox="1"/>
          <p:nvPr/>
        </p:nvSpPr>
        <p:spPr>
          <a:xfrm>
            <a:off x="742289" y="4256151"/>
            <a:ext cx="30924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30</a:t>
            </a:r>
            <a:r>
              <a:rPr sz="800" spc="-15" dirty="0">
                <a:latin typeface="Calibri"/>
                <a:cs typeface="Calibri"/>
              </a:rPr>
              <a:t>0</a:t>
            </a:r>
            <a:r>
              <a:rPr sz="800" dirty="0">
                <a:latin typeface="Calibri"/>
                <a:cs typeface="Calibri"/>
              </a:rPr>
              <a:t>,00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812" name="object 2812"/>
          <p:cNvSpPr txBox="1"/>
          <p:nvPr/>
        </p:nvSpPr>
        <p:spPr>
          <a:xfrm>
            <a:off x="742289" y="3662934"/>
            <a:ext cx="30924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40</a:t>
            </a:r>
            <a:r>
              <a:rPr sz="800" spc="-15" dirty="0">
                <a:latin typeface="Calibri"/>
                <a:cs typeface="Calibri"/>
              </a:rPr>
              <a:t>0</a:t>
            </a:r>
            <a:r>
              <a:rPr sz="800" dirty="0">
                <a:latin typeface="Calibri"/>
                <a:cs typeface="Calibri"/>
              </a:rPr>
              <a:t>,00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813" name="object 2813"/>
          <p:cNvSpPr txBox="1"/>
          <p:nvPr/>
        </p:nvSpPr>
        <p:spPr>
          <a:xfrm>
            <a:off x="742289" y="2476754"/>
            <a:ext cx="30924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60</a:t>
            </a:r>
            <a:r>
              <a:rPr sz="800" spc="-15" dirty="0">
                <a:latin typeface="Calibri"/>
                <a:cs typeface="Calibri"/>
              </a:rPr>
              <a:t>0</a:t>
            </a:r>
            <a:r>
              <a:rPr sz="800" dirty="0">
                <a:latin typeface="Calibri"/>
                <a:cs typeface="Calibri"/>
              </a:rPr>
              <a:t>,00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814" name="object 2814"/>
          <p:cNvSpPr txBox="1"/>
          <p:nvPr/>
        </p:nvSpPr>
        <p:spPr>
          <a:xfrm>
            <a:off x="742289" y="1883536"/>
            <a:ext cx="30924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70</a:t>
            </a:r>
            <a:r>
              <a:rPr sz="800" spc="-15" dirty="0">
                <a:latin typeface="Calibri"/>
                <a:cs typeface="Calibri"/>
              </a:rPr>
              <a:t>0</a:t>
            </a:r>
            <a:r>
              <a:rPr sz="800" dirty="0">
                <a:latin typeface="Calibri"/>
                <a:cs typeface="Calibri"/>
              </a:rPr>
              <a:t>,00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815" name="object 2815"/>
          <p:cNvSpPr txBox="1"/>
          <p:nvPr/>
        </p:nvSpPr>
        <p:spPr>
          <a:xfrm>
            <a:off x="742289" y="1290447"/>
            <a:ext cx="30924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80</a:t>
            </a:r>
            <a:r>
              <a:rPr sz="800" spc="-15" dirty="0">
                <a:latin typeface="Calibri"/>
                <a:cs typeface="Calibri"/>
              </a:rPr>
              <a:t>0</a:t>
            </a:r>
            <a:r>
              <a:rPr sz="800" dirty="0">
                <a:latin typeface="Calibri"/>
                <a:cs typeface="Calibri"/>
              </a:rPr>
              <a:t>,00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816" name="object 2816"/>
          <p:cNvSpPr/>
          <p:nvPr/>
        </p:nvSpPr>
        <p:spPr>
          <a:xfrm>
            <a:off x="752741" y="6215088"/>
            <a:ext cx="1051039" cy="62890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17" name="object 2817"/>
          <p:cNvSpPr/>
          <p:nvPr/>
        </p:nvSpPr>
        <p:spPr>
          <a:xfrm>
            <a:off x="1872107" y="6239446"/>
            <a:ext cx="371856" cy="35204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18" name="object 2818"/>
          <p:cNvSpPr/>
          <p:nvPr/>
        </p:nvSpPr>
        <p:spPr>
          <a:xfrm>
            <a:off x="2386964" y="6238443"/>
            <a:ext cx="724535" cy="40665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19" name="object 2819"/>
          <p:cNvSpPr/>
          <p:nvPr/>
        </p:nvSpPr>
        <p:spPr>
          <a:xfrm>
            <a:off x="3202304" y="6235065"/>
            <a:ext cx="775970" cy="38835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20" name="object 2820"/>
          <p:cNvSpPr/>
          <p:nvPr/>
        </p:nvSpPr>
        <p:spPr>
          <a:xfrm>
            <a:off x="4068824" y="6238989"/>
            <a:ext cx="1210056" cy="52362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21" name="object 2821"/>
          <p:cNvSpPr/>
          <p:nvPr/>
        </p:nvSpPr>
        <p:spPr>
          <a:xfrm>
            <a:off x="5403848" y="6239180"/>
            <a:ext cx="741935" cy="50098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22" name="object 2822"/>
          <p:cNvSpPr/>
          <p:nvPr/>
        </p:nvSpPr>
        <p:spPr>
          <a:xfrm>
            <a:off x="6219062" y="6235534"/>
            <a:ext cx="356615" cy="344424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23" name="object 2823"/>
          <p:cNvSpPr/>
          <p:nvPr/>
        </p:nvSpPr>
        <p:spPr>
          <a:xfrm>
            <a:off x="6663434" y="6238506"/>
            <a:ext cx="782575" cy="51462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24" name="object 2824"/>
          <p:cNvSpPr/>
          <p:nvPr/>
        </p:nvSpPr>
        <p:spPr>
          <a:xfrm>
            <a:off x="7509382" y="6234442"/>
            <a:ext cx="367282" cy="35458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25" name="object 2825"/>
          <p:cNvSpPr/>
          <p:nvPr/>
        </p:nvSpPr>
        <p:spPr>
          <a:xfrm>
            <a:off x="7989569" y="6215735"/>
            <a:ext cx="757934" cy="380022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26" name="object 2826"/>
          <p:cNvSpPr/>
          <p:nvPr/>
        </p:nvSpPr>
        <p:spPr>
          <a:xfrm>
            <a:off x="8902000" y="6259131"/>
            <a:ext cx="258636" cy="239014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27" name="object 2827"/>
          <p:cNvSpPr/>
          <p:nvPr/>
        </p:nvSpPr>
        <p:spPr>
          <a:xfrm>
            <a:off x="9311640" y="6244018"/>
            <a:ext cx="298450" cy="278130"/>
          </a:xfrm>
          <a:custGeom>
            <a:avLst/>
            <a:gdLst/>
            <a:ahLst/>
            <a:cxnLst/>
            <a:rect l="l" t="t" r="r" b="b"/>
            <a:pathLst>
              <a:path w="298450" h="278129">
                <a:moveTo>
                  <a:pt x="21970" y="207009"/>
                </a:moveTo>
                <a:lnTo>
                  <a:pt x="14477" y="207009"/>
                </a:lnTo>
                <a:lnTo>
                  <a:pt x="13334" y="208279"/>
                </a:lnTo>
                <a:lnTo>
                  <a:pt x="12064" y="209549"/>
                </a:lnTo>
                <a:lnTo>
                  <a:pt x="10793" y="209549"/>
                </a:lnTo>
                <a:lnTo>
                  <a:pt x="9525" y="212089"/>
                </a:lnTo>
                <a:lnTo>
                  <a:pt x="2030" y="218439"/>
                </a:lnTo>
                <a:lnTo>
                  <a:pt x="634" y="219709"/>
                </a:lnTo>
                <a:lnTo>
                  <a:pt x="0" y="222249"/>
                </a:lnTo>
                <a:lnTo>
                  <a:pt x="0" y="224789"/>
                </a:lnTo>
                <a:lnTo>
                  <a:pt x="761" y="226059"/>
                </a:lnTo>
                <a:lnTo>
                  <a:pt x="2285" y="227329"/>
                </a:lnTo>
                <a:lnTo>
                  <a:pt x="52577" y="278129"/>
                </a:lnTo>
                <a:lnTo>
                  <a:pt x="56387" y="278129"/>
                </a:lnTo>
                <a:lnTo>
                  <a:pt x="57911" y="276859"/>
                </a:lnTo>
                <a:lnTo>
                  <a:pt x="58800" y="275589"/>
                </a:lnTo>
                <a:lnTo>
                  <a:pt x="59815" y="274319"/>
                </a:lnTo>
                <a:lnTo>
                  <a:pt x="60959" y="273049"/>
                </a:lnTo>
                <a:lnTo>
                  <a:pt x="62990" y="270509"/>
                </a:lnTo>
                <a:lnTo>
                  <a:pt x="63373" y="270509"/>
                </a:lnTo>
                <a:lnTo>
                  <a:pt x="63752" y="269239"/>
                </a:lnTo>
                <a:lnTo>
                  <a:pt x="64134" y="269239"/>
                </a:lnTo>
                <a:lnTo>
                  <a:pt x="64006" y="267969"/>
                </a:lnTo>
                <a:lnTo>
                  <a:pt x="63500" y="267969"/>
                </a:lnTo>
                <a:lnTo>
                  <a:pt x="17525" y="220979"/>
                </a:lnTo>
                <a:lnTo>
                  <a:pt x="49230" y="220979"/>
                </a:lnTo>
                <a:lnTo>
                  <a:pt x="24890" y="209549"/>
                </a:lnTo>
                <a:lnTo>
                  <a:pt x="23366" y="208279"/>
                </a:lnTo>
                <a:lnTo>
                  <a:pt x="21970" y="207009"/>
                </a:lnTo>
                <a:close/>
              </a:path>
              <a:path w="298450" h="278129">
                <a:moveTo>
                  <a:pt x="49230" y="220979"/>
                </a:moveTo>
                <a:lnTo>
                  <a:pt x="17652" y="220979"/>
                </a:lnTo>
                <a:lnTo>
                  <a:pt x="79375" y="251459"/>
                </a:lnTo>
                <a:lnTo>
                  <a:pt x="82423" y="251459"/>
                </a:lnTo>
                <a:lnTo>
                  <a:pt x="83691" y="250189"/>
                </a:lnTo>
                <a:lnTo>
                  <a:pt x="85215" y="248919"/>
                </a:lnTo>
                <a:lnTo>
                  <a:pt x="86104" y="248919"/>
                </a:lnTo>
                <a:lnTo>
                  <a:pt x="87121" y="247649"/>
                </a:lnTo>
                <a:lnTo>
                  <a:pt x="88900" y="245109"/>
                </a:lnTo>
                <a:lnTo>
                  <a:pt x="90168" y="243839"/>
                </a:lnTo>
                <a:lnTo>
                  <a:pt x="90677" y="243839"/>
                </a:lnTo>
                <a:lnTo>
                  <a:pt x="90930" y="242569"/>
                </a:lnTo>
                <a:lnTo>
                  <a:pt x="91312" y="242569"/>
                </a:lnTo>
                <a:lnTo>
                  <a:pt x="91312" y="240029"/>
                </a:lnTo>
                <a:lnTo>
                  <a:pt x="91058" y="240029"/>
                </a:lnTo>
                <a:lnTo>
                  <a:pt x="86831" y="231139"/>
                </a:lnTo>
                <a:lnTo>
                  <a:pt x="70865" y="231139"/>
                </a:lnTo>
                <a:lnTo>
                  <a:pt x="49230" y="220979"/>
                </a:lnTo>
                <a:close/>
              </a:path>
              <a:path w="298450" h="278129">
                <a:moveTo>
                  <a:pt x="65150" y="160019"/>
                </a:moveTo>
                <a:lnTo>
                  <a:pt x="60577" y="160019"/>
                </a:lnTo>
                <a:lnTo>
                  <a:pt x="59053" y="162559"/>
                </a:lnTo>
                <a:lnTo>
                  <a:pt x="51306" y="170179"/>
                </a:lnTo>
                <a:lnTo>
                  <a:pt x="50164" y="170179"/>
                </a:lnTo>
                <a:lnTo>
                  <a:pt x="49402" y="171449"/>
                </a:lnTo>
                <a:lnTo>
                  <a:pt x="48131" y="173989"/>
                </a:lnTo>
                <a:lnTo>
                  <a:pt x="47877" y="175259"/>
                </a:lnTo>
                <a:lnTo>
                  <a:pt x="47625" y="177799"/>
                </a:lnTo>
                <a:lnTo>
                  <a:pt x="47877" y="179069"/>
                </a:lnTo>
                <a:lnTo>
                  <a:pt x="48640" y="181609"/>
                </a:lnTo>
                <a:lnTo>
                  <a:pt x="49275" y="182879"/>
                </a:lnTo>
                <a:lnTo>
                  <a:pt x="50037" y="184149"/>
                </a:lnTo>
                <a:lnTo>
                  <a:pt x="70991" y="229869"/>
                </a:lnTo>
                <a:lnTo>
                  <a:pt x="70865" y="231139"/>
                </a:lnTo>
                <a:lnTo>
                  <a:pt x="86831" y="231139"/>
                </a:lnTo>
                <a:lnTo>
                  <a:pt x="61466" y="177799"/>
                </a:lnTo>
                <a:lnTo>
                  <a:pt x="83585" y="177799"/>
                </a:lnTo>
                <a:lnTo>
                  <a:pt x="68071" y="162559"/>
                </a:lnTo>
                <a:lnTo>
                  <a:pt x="67436" y="161289"/>
                </a:lnTo>
                <a:lnTo>
                  <a:pt x="66675" y="161289"/>
                </a:lnTo>
                <a:lnTo>
                  <a:pt x="65150" y="160019"/>
                </a:lnTo>
                <a:close/>
              </a:path>
              <a:path w="298450" h="278129">
                <a:moveTo>
                  <a:pt x="83585" y="177799"/>
                </a:moveTo>
                <a:lnTo>
                  <a:pt x="61593" y="177799"/>
                </a:lnTo>
                <a:lnTo>
                  <a:pt x="107567" y="223519"/>
                </a:lnTo>
                <a:lnTo>
                  <a:pt x="110108" y="223519"/>
                </a:lnTo>
                <a:lnTo>
                  <a:pt x="111377" y="222249"/>
                </a:lnTo>
                <a:lnTo>
                  <a:pt x="112902" y="220979"/>
                </a:lnTo>
                <a:lnTo>
                  <a:pt x="113790" y="220979"/>
                </a:lnTo>
                <a:lnTo>
                  <a:pt x="114806" y="219709"/>
                </a:lnTo>
                <a:lnTo>
                  <a:pt x="115950" y="218439"/>
                </a:lnTo>
                <a:lnTo>
                  <a:pt x="117981" y="215899"/>
                </a:lnTo>
                <a:lnTo>
                  <a:pt x="118490" y="215899"/>
                </a:lnTo>
                <a:lnTo>
                  <a:pt x="118999" y="214629"/>
                </a:lnTo>
                <a:lnTo>
                  <a:pt x="118999" y="213359"/>
                </a:lnTo>
                <a:lnTo>
                  <a:pt x="118743" y="212089"/>
                </a:lnTo>
                <a:lnTo>
                  <a:pt x="118490" y="212089"/>
                </a:lnTo>
                <a:lnTo>
                  <a:pt x="83585" y="177799"/>
                </a:lnTo>
                <a:close/>
              </a:path>
              <a:path w="298450" h="278129">
                <a:moveTo>
                  <a:pt x="123189" y="132079"/>
                </a:moveTo>
                <a:lnTo>
                  <a:pt x="120014" y="133349"/>
                </a:lnTo>
                <a:lnTo>
                  <a:pt x="113410" y="135889"/>
                </a:lnTo>
                <a:lnTo>
                  <a:pt x="110108" y="138429"/>
                </a:lnTo>
                <a:lnTo>
                  <a:pt x="106933" y="140969"/>
                </a:lnTo>
                <a:lnTo>
                  <a:pt x="103758" y="144779"/>
                </a:lnTo>
                <a:lnTo>
                  <a:pt x="101473" y="147319"/>
                </a:lnTo>
                <a:lnTo>
                  <a:pt x="98677" y="154939"/>
                </a:lnTo>
                <a:lnTo>
                  <a:pt x="98042" y="158749"/>
                </a:lnTo>
                <a:lnTo>
                  <a:pt x="98298" y="161289"/>
                </a:lnTo>
                <a:lnTo>
                  <a:pt x="98425" y="165099"/>
                </a:lnTo>
                <a:lnTo>
                  <a:pt x="113028" y="186689"/>
                </a:lnTo>
                <a:lnTo>
                  <a:pt x="116585" y="190499"/>
                </a:lnTo>
                <a:lnTo>
                  <a:pt x="120267" y="191769"/>
                </a:lnTo>
                <a:lnTo>
                  <a:pt x="127379" y="194309"/>
                </a:lnTo>
                <a:lnTo>
                  <a:pt x="137921" y="194309"/>
                </a:lnTo>
                <a:lnTo>
                  <a:pt x="144778" y="190499"/>
                </a:lnTo>
                <a:lnTo>
                  <a:pt x="148335" y="187959"/>
                </a:lnTo>
                <a:lnTo>
                  <a:pt x="153668" y="182879"/>
                </a:lnTo>
                <a:lnTo>
                  <a:pt x="155320" y="180339"/>
                </a:lnTo>
                <a:lnTo>
                  <a:pt x="131571" y="180339"/>
                </a:lnTo>
                <a:lnTo>
                  <a:pt x="129792" y="179069"/>
                </a:lnTo>
                <a:lnTo>
                  <a:pt x="128015" y="179069"/>
                </a:lnTo>
                <a:lnTo>
                  <a:pt x="126364" y="177799"/>
                </a:lnTo>
                <a:lnTo>
                  <a:pt x="124586" y="176529"/>
                </a:lnTo>
                <a:lnTo>
                  <a:pt x="122935" y="175259"/>
                </a:lnTo>
                <a:lnTo>
                  <a:pt x="130435" y="167639"/>
                </a:lnTo>
                <a:lnTo>
                  <a:pt x="115824" y="167639"/>
                </a:lnTo>
                <a:lnTo>
                  <a:pt x="111125" y="158749"/>
                </a:lnTo>
                <a:lnTo>
                  <a:pt x="110870" y="157479"/>
                </a:lnTo>
                <a:lnTo>
                  <a:pt x="110998" y="154939"/>
                </a:lnTo>
                <a:lnTo>
                  <a:pt x="112013" y="152399"/>
                </a:lnTo>
                <a:lnTo>
                  <a:pt x="113028" y="151129"/>
                </a:lnTo>
                <a:lnTo>
                  <a:pt x="114426" y="149859"/>
                </a:lnTo>
                <a:lnTo>
                  <a:pt x="117092" y="146049"/>
                </a:lnTo>
                <a:lnTo>
                  <a:pt x="120014" y="144779"/>
                </a:lnTo>
                <a:lnTo>
                  <a:pt x="147446" y="144779"/>
                </a:lnTo>
                <a:lnTo>
                  <a:pt x="146050" y="143509"/>
                </a:lnTo>
                <a:lnTo>
                  <a:pt x="144399" y="142239"/>
                </a:lnTo>
                <a:lnTo>
                  <a:pt x="141603" y="139699"/>
                </a:lnTo>
                <a:lnTo>
                  <a:pt x="138683" y="137159"/>
                </a:lnTo>
                <a:lnTo>
                  <a:pt x="135635" y="135889"/>
                </a:lnTo>
                <a:lnTo>
                  <a:pt x="132714" y="133349"/>
                </a:lnTo>
                <a:lnTo>
                  <a:pt x="129539" y="133349"/>
                </a:lnTo>
                <a:lnTo>
                  <a:pt x="123189" y="132079"/>
                </a:lnTo>
                <a:close/>
              </a:path>
              <a:path w="298450" h="278129">
                <a:moveTo>
                  <a:pt x="157605" y="158749"/>
                </a:moveTo>
                <a:lnTo>
                  <a:pt x="154939" y="158749"/>
                </a:lnTo>
                <a:lnTo>
                  <a:pt x="154558" y="160019"/>
                </a:lnTo>
                <a:lnTo>
                  <a:pt x="153668" y="161289"/>
                </a:lnTo>
                <a:lnTo>
                  <a:pt x="149098" y="168909"/>
                </a:lnTo>
                <a:lnTo>
                  <a:pt x="147953" y="171449"/>
                </a:lnTo>
                <a:lnTo>
                  <a:pt x="146429" y="172719"/>
                </a:lnTo>
                <a:lnTo>
                  <a:pt x="142620" y="176529"/>
                </a:lnTo>
                <a:lnTo>
                  <a:pt x="138810" y="179069"/>
                </a:lnTo>
                <a:lnTo>
                  <a:pt x="137031" y="180339"/>
                </a:lnTo>
                <a:lnTo>
                  <a:pt x="155320" y="180339"/>
                </a:lnTo>
                <a:lnTo>
                  <a:pt x="156843" y="179069"/>
                </a:lnTo>
                <a:lnTo>
                  <a:pt x="159511" y="175259"/>
                </a:lnTo>
                <a:lnTo>
                  <a:pt x="160400" y="172719"/>
                </a:lnTo>
                <a:lnTo>
                  <a:pt x="161415" y="171449"/>
                </a:lnTo>
                <a:lnTo>
                  <a:pt x="162177" y="170179"/>
                </a:lnTo>
                <a:lnTo>
                  <a:pt x="163193" y="167639"/>
                </a:lnTo>
                <a:lnTo>
                  <a:pt x="163321" y="166369"/>
                </a:lnTo>
                <a:lnTo>
                  <a:pt x="163321" y="165099"/>
                </a:lnTo>
                <a:lnTo>
                  <a:pt x="162940" y="165099"/>
                </a:lnTo>
                <a:lnTo>
                  <a:pt x="162431" y="163829"/>
                </a:lnTo>
                <a:lnTo>
                  <a:pt x="162051" y="163829"/>
                </a:lnTo>
                <a:lnTo>
                  <a:pt x="161670" y="162559"/>
                </a:lnTo>
                <a:lnTo>
                  <a:pt x="160653" y="162559"/>
                </a:lnTo>
                <a:lnTo>
                  <a:pt x="160018" y="161289"/>
                </a:lnTo>
                <a:lnTo>
                  <a:pt x="158623" y="160019"/>
                </a:lnTo>
                <a:lnTo>
                  <a:pt x="157605" y="158749"/>
                </a:lnTo>
                <a:close/>
              </a:path>
              <a:path w="298450" h="278129">
                <a:moveTo>
                  <a:pt x="147446" y="144779"/>
                </a:moveTo>
                <a:lnTo>
                  <a:pt x="120014" y="144779"/>
                </a:lnTo>
                <a:lnTo>
                  <a:pt x="126237" y="146049"/>
                </a:lnTo>
                <a:lnTo>
                  <a:pt x="132333" y="151129"/>
                </a:lnTo>
                <a:lnTo>
                  <a:pt x="115824" y="167639"/>
                </a:lnTo>
                <a:lnTo>
                  <a:pt x="130435" y="167639"/>
                </a:lnTo>
                <a:lnTo>
                  <a:pt x="146684" y="151129"/>
                </a:lnTo>
                <a:lnTo>
                  <a:pt x="147700" y="149859"/>
                </a:lnTo>
                <a:lnTo>
                  <a:pt x="148208" y="148589"/>
                </a:lnTo>
                <a:lnTo>
                  <a:pt x="148208" y="147319"/>
                </a:lnTo>
                <a:lnTo>
                  <a:pt x="148080" y="146049"/>
                </a:lnTo>
                <a:lnTo>
                  <a:pt x="147446" y="144779"/>
                </a:lnTo>
                <a:close/>
              </a:path>
              <a:path w="298450" h="278129">
                <a:moveTo>
                  <a:pt x="129539" y="86359"/>
                </a:moveTo>
                <a:lnTo>
                  <a:pt x="126490" y="86359"/>
                </a:lnTo>
                <a:lnTo>
                  <a:pt x="125728" y="87629"/>
                </a:lnTo>
                <a:lnTo>
                  <a:pt x="123189" y="88899"/>
                </a:lnTo>
                <a:lnTo>
                  <a:pt x="120267" y="92709"/>
                </a:lnTo>
                <a:lnTo>
                  <a:pt x="118999" y="93979"/>
                </a:lnTo>
                <a:lnTo>
                  <a:pt x="118616" y="93979"/>
                </a:lnTo>
                <a:lnTo>
                  <a:pt x="118109" y="95249"/>
                </a:lnTo>
                <a:lnTo>
                  <a:pt x="117981" y="96519"/>
                </a:lnTo>
                <a:lnTo>
                  <a:pt x="118236" y="97789"/>
                </a:lnTo>
                <a:lnTo>
                  <a:pt x="118490" y="97789"/>
                </a:lnTo>
                <a:lnTo>
                  <a:pt x="176021" y="154939"/>
                </a:lnTo>
                <a:lnTo>
                  <a:pt x="179703" y="154939"/>
                </a:lnTo>
                <a:lnTo>
                  <a:pt x="181227" y="153669"/>
                </a:lnTo>
                <a:lnTo>
                  <a:pt x="183260" y="151129"/>
                </a:lnTo>
                <a:lnTo>
                  <a:pt x="185165" y="149859"/>
                </a:lnTo>
                <a:lnTo>
                  <a:pt x="186435" y="147319"/>
                </a:lnTo>
                <a:lnTo>
                  <a:pt x="186815" y="147319"/>
                </a:lnTo>
                <a:lnTo>
                  <a:pt x="187198" y="146049"/>
                </a:lnTo>
                <a:lnTo>
                  <a:pt x="187577" y="146049"/>
                </a:lnTo>
                <a:lnTo>
                  <a:pt x="187325" y="144779"/>
                </a:lnTo>
                <a:lnTo>
                  <a:pt x="186942" y="143509"/>
                </a:lnTo>
                <a:lnTo>
                  <a:pt x="129539" y="86359"/>
                </a:lnTo>
                <a:close/>
              </a:path>
              <a:path w="298450" h="278129">
                <a:moveTo>
                  <a:pt x="169671" y="83819"/>
                </a:moveTo>
                <a:lnTo>
                  <a:pt x="165861" y="83819"/>
                </a:lnTo>
                <a:lnTo>
                  <a:pt x="164337" y="85089"/>
                </a:lnTo>
                <a:lnTo>
                  <a:pt x="162304" y="87629"/>
                </a:lnTo>
                <a:lnTo>
                  <a:pt x="160400" y="88899"/>
                </a:lnTo>
                <a:lnTo>
                  <a:pt x="159129" y="91439"/>
                </a:lnTo>
                <a:lnTo>
                  <a:pt x="158750" y="91439"/>
                </a:lnTo>
                <a:lnTo>
                  <a:pt x="158240" y="92709"/>
                </a:lnTo>
                <a:lnTo>
                  <a:pt x="158114" y="93979"/>
                </a:lnTo>
                <a:lnTo>
                  <a:pt x="158367" y="93979"/>
                </a:lnTo>
                <a:lnTo>
                  <a:pt x="158623" y="95249"/>
                </a:lnTo>
                <a:lnTo>
                  <a:pt x="197484" y="133349"/>
                </a:lnTo>
                <a:lnTo>
                  <a:pt x="201293" y="133349"/>
                </a:lnTo>
                <a:lnTo>
                  <a:pt x="202817" y="132079"/>
                </a:lnTo>
                <a:lnTo>
                  <a:pt x="203706" y="130809"/>
                </a:lnTo>
                <a:lnTo>
                  <a:pt x="204724" y="129539"/>
                </a:lnTo>
                <a:lnTo>
                  <a:pt x="205865" y="128269"/>
                </a:lnTo>
                <a:lnTo>
                  <a:pt x="206754" y="128269"/>
                </a:lnTo>
                <a:lnTo>
                  <a:pt x="208025" y="125729"/>
                </a:lnTo>
                <a:lnTo>
                  <a:pt x="208405" y="125729"/>
                </a:lnTo>
                <a:lnTo>
                  <a:pt x="208914" y="124459"/>
                </a:lnTo>
                <a:lnTo>
                  <a:pt x="209040" y="123189"/>
                </a:lnTo>
                <a:lnTo>
                  <a:pt x="208787" y="123189"/>
                </a:lnTo>
                <a:lnTo>
                  <a:pt x="208533" y="121919"/>
                </a:lnTo>
                <a:lnTo>
                  <a:pt x="169671" y="83819"/>
                </a:lnTo>
                <a:close/>
              </a:path>
              <a:path w="298450" h="278129">
                <a:moveTo>
                  <a:pt x="173735" y="41909"/>
                </a:moveTo>
                <a:lnTo>
                  <a:pt x="170560" y="41909"/>
                </a:lnTo>
                <a:lnTo>
                  <a:pt x="169925" y="43179"/>
                </a:lnTo>
                <a:lnTo>
                  <a:pt x="168401" y="44449"/>
                </a:lnTo>
                <a:lnTo>
                  <a:pt x="167385" y="44449"/>
                </a:lnTo>
                <a:lnTo>
                  <a:pt x="166368" y="45719"/>
                </a:lnTo>
                <a:lnTo>
                  <a:pt x="165226" y="46989"/>
                </a:lnTo>
                <a:lnTo>
                  <a:pt x="163193" y="49529"/>
                </a:lnTo>
                <a:lnTo>
                  <a:pt x="162813" y="50799"/>
                </a:lnTo>
                <a:lnTo>
                  <a:pt x="162304" y="52069"/>
                </a:lnTo>
                <a:lnTo>
                  <a:pt x="162431" y="53339"/>
                </a:lnTo>
                <a:lnTo>
                  <a:pt x="162686" y="53339"/>
                </a:lnTo>
                <a:lnTo>
                  <a:pt x="220216" y="110489"/>
                </a:lnTo>
                <a:lnTo>
                  <a:pt x="220471" y="111759"/>
                </a:lnTo>
                <a:lnTo>
                  <a:pt x="222123" y="111759"/>
                </a:lnTo>
                <a:lnTo>
                  <a:pt x="223138" y="110489"/>
                </a:lnTo>
                <a:lnTo>
                  <a:pt x="223900" y="110489"/>
                </a:lnTo>
                <a:lnTo>
                  <a:pt x="225425" y="109219"/>
                </a:lnTo>
                <a:lnTo>
                  <a:pt x="227455" y="106679"/>
                </a:lnTo>
                <a:lnTo>
                  <a:pt x="229361" y="105409"/>
                </a:lnTo>
                <a:lnTo>
                  <a:pt x="230630" y="104139"/>
                </a:lnTo>
                <a:lnTo>
                  <a:pt x="231012" y="102869"/>
                </a:lnTo>
                <a:lnTo>
                  <a:pt x="231265" y="102869"/>
                </a:lnTo>
                <a:lnTo>
                  <a:pt x="231648" y="101599"/>
                </a:lnTo>
                <a:lnTo>
                  <a:pt x="231648" y="100329"/>
                </a:lnTo>
                <a:lnTo>
                  <a:pt x="231139" y="100329"/>
                </a:lnTo>
                <a:lnTo>
                  <a:pt x="173735" y="41909"/>
                </a:lnTo>
                <a:close/>
              </a:path>
              <a:path w="298450" h="278129">
                <a:moveTo>
                  <a:pt x="195325" y="20319"/>
                </a:moveTo>
                <a:lnTo>
                  <a:pt x="192150" y="20319"/>
                </a:lnTo>
                <a:lnTo>
                  <a:pt x="190752" y="21589"/>
                </a:lnTo>
                <a:lnTo>
                  <a:pt x="189864" y="22859"/>
                </a:lnTo>
                <a:lnTo>
                  <a:pt x="188975" y="22859"/>
                </a:lnTo>
                <a:lnTo>
                  <a:pt x="187959" y="24129"/>
                </a:lnTo>
                <a:lnTo>
                  <a:pt x="186815" y="25399"/>
                </a:lnTo>
                <a:lnTo>
                  <a:pt x="185927" y="26669"/>
                </a:lnTo>
                <a:lnTo>
                  <a:pt x="185418" y="27939"/>
                </a:lnTo>
                <a:lnTo>
                  <a:pt x="184276" y="29209"/>
                </a:lnTo>
                <a:lnTo>
                  <a:pt x="184023" y="29209"/>
                </a:lnTo>
                <a:lnTo>
                  <a:pt x="183767" y="30479"/>
                </a:lnTo>
                <a:lnTo>
                  <a:pt x="183767" y="31749"/>
                </a:lnTo>
                <a:lnTo>
                  <a:pt x="184276" y="31749"/>
                </a:lnTo>
                <a:lnTo>
                  <a:pt x="241679" y="88899"/>
                </a:lnTo>
                <a:lnTo>
                  <a:pt x="242315" y="90169"/>
                </a:lnTo>
                <a:lnTo>
                  <a:pt x="243585" y="90169"/>
                </a:lnTo>
                <a:lnTo>
                  <a:pt x="244220" y="88899"/>
                </a:lnTo>
                <a:lnTo>
                  <a:pt x="244727" y="88899"/>
                </a:lnTo>
                <a:lnTo>
                  <a:pt x="246252" y="87629"/>
                </a:lnTo>
                <a:lnTo>
                  <a:pt x="247014" y="87629"/>
                </a:lnTo>
                <a:lnTo>
                  <a:pt x="247902" y="86359"/>
                </a:lnTo>
                <a:lnTo>
                  <a:pt x="248918" y="85089"/>
                </a:lnTo>
                <a:lnTo>
                  <a:pt x="250062" y="85089"/>
                </a:lnTo>
                <a:lnTo>
                  <a:pt x="250951" y="83819"/>
                </a:lnTo>
                <a:lnTo>
                  <a:pt x="251459" y="82549"/>
                </a:lnTo>
                <a:lnTo>
                  <a:pt x="252093" y="82549"/>
                </a:lnTo>
                <a:lnTo>
                  <a:pt x="253110" y="80009"/>
                </a:lnTo>
                <a:lnTo>
                  <a:pt x="253237" y="78739"/>
                </a:lnTo>
                <a:lnTo>
                  <a:pt x="252728" y="78739"/>
                </a:lnTo>
                <a:lnTo>
                  <a:pt x="195325" y="20319"/>
                </a:lnTo>
                <a:close/>
              </a:path>
              <a:path w="298450" h="278129">
                <a:moveTo>
                  <a:pt x="153161" y="66039"/>
                </a:moveTo>
                <a:lnTo>
                  <a:pt x="149731" y="66039"/>
                </a:lnTo>
                <a:lnTo>
                  <a:pt x="147700" y="67309"/>
                </a:lnTo>
                <a:lnTo>
                  <a:pt x="145287" y="69849"/>
                </a:lnTo>
                <a:lnTo>
                  <a:pt x="142748" y="72389"/>
                </a:lnTo>
                <a:lnTo>
                  <a:pt x="141477" y="74929"/>
                </a:lnTo>
                <a:lnTo>
                  <a:pt x="141477" y="78739"/>
                </a:lnTo>
                <a:lnTo>
                  <a:pt x="142620" y="80009"/>
                </a:lnTo>
                <a:lnTo>
                  <a:pt x="146938" y="85089"/>
                </a:lnTo>
                <a:lnTo>
                  <a:pt x="152145" y="85089"/>
                </a:lnTo>
                <a:lnTo>
                  <a:pt x="154177" y="83819"/>
                </a:lnTo>
                <a:lnTo>
                  <a:pt x="156716" y="81279"/>
                </a:lnTo>
                <a:lnTo>
                  <a:pt x="159129" y="78739"/>
                </a:lnTo>
                <a:lnTo>
                  <a:pt x="160400" y="77469"/>
                </a:lnTo>
                <a:lnTo>
                  <a:pt x="160527" y="73659"/>
                </a:lnTo>
                <a:lnTo>
                  <a:pt x="159384" y="71119"/>
                </a:lnTo>
                <a:lnTo>
                  <a:pt x="157225" y="69849"/>
                </a:lnTo>
                <a:lnTo>
                  <a:pt x="155065" y="67309"/>
                </a:lnTo>
                <a:lnTo>
                  <a:pt x="153161" y="66039"/>
                </a:lnTo>
                <a:close/>
              </a:path>
              <a:path w="298450" h="278129">
                <a:moveTo>
                  <a:pt x="169036" y="82549"/>
                </a:moveTo>
                <a:lnTo>
                  <a:pt x="167765" y="83819"/>
                </a:lnTo>
                <a:lnTo>
                  <a:pt x="169416" y="83819"/>
                </a:lnTo>
                <a:lnTo>
                  <a:pt x="169036" y="82549"/>
                </a:lnTo>
                <a:close/>
              </a:path>
              <a:path w="298450" h="278129">
                <a:moveTo>
                  <a:pt x="278066" y="13969"/>
                </a:moveTo>
                <a:lnTo>
                  <a:pt x="253873" y="13969"/>
                </a:lnTo>
                <a:lnTo>
                  <a:pt x="255015" y="15239"/>
                </a:lnTo>
                <a:lnTo>
                  <a:pt x="257301" y="15239"/>
                </a:lnTo>
                <a:lnTo>
                  <a:pt x="258571" y="16509"/>
                </a:lnTo>
                <a:lnTo>
                  <a:pt x="259714" y="17779"/>
                </a:lnTo>
                <a:lnTo>
                  <a:pt x="260984" y="19049"/>
                </a:lnTo>
                <a:lnTo>
                  <a:pt x="263270" y="20319"/>
                </a:lnTo>
                <a:lnTo>
                  <a:pt x="259460" y="24129"/>
                </a:lnTo>
                <a:lnTo>
                  <a:pt x="256030" y="27939"/>
                </a:lnTo>
                <a:lnTo>
                  <a:pt x="253237" y="31749"/>
                </a:lnTo>
                <a:lnTo>
                  <a:pt x="251204" y="34289"/>
                </a:lnTo>
                <a:lnTo>
                  <a:pt x="249046" y="38099"/>
                </a:lnTo>
                <a:lnTo>
                  <a:pt x="247650" y="40639"/>
                </a:lnTo>
                <a:lnTo>
                  <a:pt x="246378" y="46989"/>
                </a:lnTo>
                <a:lnTo>
                  <a:pt x="246378" y="49529"/>
                </a:lnTo>
                <a:lnTo>
                  <a:pt x="247902" y="54609"/>
                </a:lnTo>
                <a:lnTo>
                  <a:pt x="249553" y="57149"/>
                </a:lnTo>
                <a:lnTo>
                  <a:pt x="251713" y="58419"/>
                </a:lnTo>
                <a:lnTo>
                  <a:pt x="253873" y="60959"/>
                </a:lnTo>
                <a:lnTo>
                  <a:pt x="256030" y="62229"/>
                </a:lnTo>
                <a:lnTo>
                  <a:pt x="260602" y="64769"/>
                </a:lnTo>
                <a:lnTo>
                  <a:pt x="267588" y="64769"/>
                </a:lnTo>
                <a:lnTo>
                  <a:pt x="274446" y="60959"/>
                </a:lnTo>
                <a:lnTo>
                  <a:pt x="276604" y="59689"/>
                </a:lnTo>
                <a:lnTo>
                  <a:pt x="278637" y="57149"/>
                </a:lnTo>
                <a:lnTo>
                  <a:pt x="281177" y="54609"/>
                </a:lnTo>
                <a:lnTo>
                  <a:pt x="282954" y="52069"/>
                </a:lnTo>
                <a:lnTo>
                  <a:pt x="283463" y="50799"/>
                </a:lnTo>
                <a:lnTo>
                  <a:pt x="265555" y="50799"/>
                </a:lnTo>
                <a:lnTo>
                  <a:pt x="263777" y="49529"/>
                </a:lnTo>
                <a:lnTo>
                  <a:pt x="262127" y="48259"/>
                </a:lnTo>
                <a:lnTo>
                  <a:pt x="261238" y="46989"/>
                </a:lnTo>
                <a:lnTo>
                  <a:pt x="260476" y="45719"/>
                </a:lnTo>
                <a:lnTo>
                  <a:pt x="259714" y="43179"/>
                </a:lnTo>
                <a:lnTo>
                  <a:pt x="259714" y="41909"/>
                </a:lnTo>
                <a:lnTo>
                  <a:pt x="260223" y="39369"/>
                </a:lnTo>
                <a:lnTo>
                  <a:pt x="260856" y="38099"/>
                </a:lnTo>
                <a:lnTo>
                  <a:pt x="262889" y="35559"/>
                </a:lnTo>
                <a:lnTo>
                  <a:pt x="264286" y="34289"/>
                </a:lnTo>
                <a:lnTo>
                  <a:pt x="270254" y="27939"/>
                </a:lnTo>
                <a:lnTo>
                  <a:pt x="292455" y="27939"/>
                </a:lnTo>
                <a:lnTo>
                  <a:pt x="278066" y="13969"/>
                </a:lnTo>
                <a:close/>
              </a:path>
              <a:path w="298450" h="278129">
                <a:moveTo>
                  <a:pt x="292455" y="27939"/>
                </a:moveTo>
                <a:lnTo>
                  <a:pt x="270254" y="27939"/>
                </a:lnTo>
                <a:lnTo>
                  <a:pt x="276859" y="34289"/>
                </a:lnTo>
                <a:lnTo>
                  <a:pt x="276859" y="39369"/>
                </a:lnTo>
                <a:lnTo>
                  <a:pt x="275842" y="44449"/>
                </a:lnTo>
                <a:lnTo>
                  <a:pt x="274827" y="45719"/>
                </a:lnTo>
                <a:lnTo>
                  <a:pt x="273302" y="46989"/>
                </a:lnTo>
                <a:lnTo>
                  <a:pt x="271399" y="49529"/>
                </a:lnTo>
                <a:lnTo>
                  <a:pt x="269492" y="49529"/>
                </a:lnTo>
                <a:lnTo>
                  <a:pt x="265555" y="50799"/>
                </a:lnTo>
                <a:lnTo>
                  <a:pt x="283463" y="50799"/>
                </a:lnTo>
                <a:lnTo>
                  <a:pt x="283971" y="49529"/>
                </a:lnTo>
                <a:lnTo>
                  <a:pt x="285114" y="45719"/>
                </a:lnTo>
                <a:lnTo>
                  <a:pt x="285623" y="43179"/>
                </a:lnTo>
                <a:lnTo>
                  <a:pt x="285495" y="39369"/>
                </a:lnTo>
                <a:lnTo>
                  <a:pt x="294639" y="39369"/>
                </a:lnTo>
                <a:lnTo>
                  <a:pt x="295909" y="38099"/>
                </a:lnTo>
                <a:lnTo>
                  <a:pt x="296799" y="38099"/>
                </a:lnTo>
                <a:lnTo>
                  <a:pt x="297814" y="35559"/>
                </a:lnTo>
                <a:lnTo>
                  <a:pt x="298195" y="35559"/>
                </a:lnTo>
                <a:lnTo>
                  <a:pt x="298195" y="34289"/>
                </a:lnTo>
                <a:lnTo>
                  <a:pt x="298067" y="34289"/>
                </a:lnTo>
                <a:lnTo>
                  <a:pt x="297687" y="33019"/>
                </a:lnTo>
                <a:lnTo>
                  <a:pt x="292455" y="27939"/>
                </a:lnTo>
                <a:close/>
              </a:path>
              <a:path w="298450" h="278129">
                <a:moveTo>
                  <a:pt x="294639" y="39369"/>
                </a:moveTo>
                <a:lnTo>
                  <a:pt x="285495" y="39369"/>
                </a:lnTo>
                <a:lnTo>
                  <a:pt x="288542" y="43179"/>
                </a:lnTo>
                <a:lnTo>
                  <a:pt x="290955" y="43179"/>
                </a:lnTo>
                <a:lnTo>
                  <a:pt x="291717" y="41909"/>
                </a:lnTo>
                <a:lnTo>
                  <a:pt x="292352" y="41909"/>
                </a:lnTo>
                <a:lnTo>
                  <a:pt x="294639" y="39369"/>
                </a:lnTo>
                <a:close/>
              </a:path>
              <a:path w="298450" h="278129">
                <a:moveTo>
                  <a:pt x="236600" y="35559"/>
                </a:moveTo>
                <a:lnTo>
                  <a:pt x="234187" y="35559"/>
                </a:lnTo>
                <a:lnTo>
                  <a:pt x="234823" y="36829"/>
                </a:lnTo>
                <a:lnTo>
                  <a:pt x="236218" y="36829"/>
                </a:lnTo>
                <a:lnTo>
                  <a:pt x="236600" y="35559"/>
                </a:lnTo>
                <a:close/>
              </a:path>
              <a:path w="298450" h="278129">
                <a:moveTo>
                  <a:pt x="260984" y="0"/>
                </a:moveTo>
                <a:lnTo>
                  <a:pt x="253110" y="0"/>
                </a:lnTo>
                <a:lnTo>
                  <a:pt x="250442" y="1269"/>
                </a:lnTo>
                <a:lnTo>
                  <a:pt x="244854" y="3809"/>
                </a:lnTo>
                <a:lnTo>
                  <a:pt x="241934" y="6349"/>
                </a:lnTo>
                <a:lnTo>
                  <a:pt x="237108" y="11429"/>
                </a:lnTo>
                <a:lnTo>
                  <a:pt x="235584" y="12699"/>
                </a:lnTo>
                <a:lnTo>
                  <a:pt x="234314" y="15239"/>
                </a:lnTo>
                <a:lnTo>
                  <a:pt x="232916" y="16509"/>
                </a:lnTo>
                <a:lnTo>
                  <a:pt x="231775" y="19049"/>
                </a:lnTo>
                <a:lnTo>
                  <a:pt x="229996" y="21589"/>
                </a:lnTo>
                <a:lnTo>
                  <a:pt x="229234" y="24129"/>
                </a:lnTo>
                <a:lnTo>
                  <a:pt x="228217" y="26669"/>
                </a:lnTo>
                <a:lnTo>
                  <a:pt x="227964" y="27939"/>
                </a:lnTo>
                <a:lnTo>
                  <a:pt x="227964" y="29209"/>
                </a:lnTo>
                <a:lnTo>
                  <a:pt x="228217" y="30479"/>
                </a:lnTo>
                <a:lnTo>
                  <a:pt x="228600" y="30479"/>
                </a:lnTo>
                <a:lnTo>
                  <a:pt x="228979" y="31749"/>
                </a:lnTo>
                <a:lnTo>
                  <a:pt x="229615" y="33019"/>
                </a:lnTo>
                <a:lnTo>
                  <a:pt x="230503" y="33019"/>
                </a:lnTo>
                <a:lnTo>
                  <a:pt x="231139" y="34289"/>
                </a:lnTo>
                <a:lnTo>
                  <a:pt x="232409" y="35559"/>
                </a:lnTo>
                <a:lnTo>
                  <a:pt x="237362" y="35559"/>
                </a:lnTo>
                <a:lnTo>
                  <a:pt x="238125" y="33019"/>
                </a:lnTo>
                <a:lnTo>
                  <a:pt x="238377" y="31749"/>
                </a:lnTo>
                <a:lnTo>
                  <a:pt x="238886" y="30479"/>
                </a:lnTo>
                <a:lnTo>
                  <a:pt x="240155" y="27939"/>
                </a:lnTo>
                <a:lnTo>
                  <a:pt x="240917" y="25399"/>
                </a:lnTo>
                <a:lnTo>
                  <a:pt x="242950" y="22859"/>
                </a:lnTo>
                <a:lnTo>
                  <a:pt x="244475" y="20319"/>
                </a:lnTo>
                <a:lnTo>
                  <a:pt x="247650" y="17779"/>
                </a:lnTo>
                <a:lnTo>
                  <a:pt x="250189" y="15239"/>
                </a:lnTo>
                <a:lnTo>
                  <a:pt x="251459" y="15239"/>
                </a:lnTo>
                <a:lnTo>
                  <a:pt x="252602" y="13969"/>
                </a:lnTo>
                <a:lnTo>
                  <a:pt x="278066" y="13969"/>
                </a:lnTo>
                <a:lnTo>
                  <a:pt x="271525" y="7619"/>
                </a:lnTo>
                <a:lnTo>
                  <a:pt x="268730" y="5079"/>
                </a:lnTo>
                <a:lnTo>
                  <a:pt x="266190" y="2539"/>
                </a:lnTo>
                <a:lnTo>
                  <a:pt x="263525" y="1269"/>
                </a:lnTo>
                <a:lnTo>
                  <a:pt x="2609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28" name="object 2828"/>
          <p:cNvSpPr txBox="1"/>
          <p:nvPr/>
        </p:nvSpPr>
        <p:spPr>
          <a:xfrm>
            <a:off x="647496" y="7071868"/>
            <a:ext cx="1341755" cy="187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Las cifras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ro</a:t>
            </a:r>
            <a:r>
              <a:rPr sz="1100" spc="-5" dirty="0">
                <a:latin typeface="Calibri"/>
                <a:cs typeface="Calibri"/>
              </a:rPr>
              <a:t>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29" name="object 28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234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40097" y="2346197"/>
            <a:ext cx="2438400" cy="570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5" dirty="0">
                <a:solidFill>
                  <a:srgbClr val="FFFFFF"/>
                </a:solidFill>
                <a:latin typeface="Arial Black"/>
                <a:cs typeface="Arial Black"/>
              </a:rPr>
              <a:t>PG</a:t>
            </a:r>
            <a:r>
              <a:rPr sz="3600" b="1" dirty="0">
                <a:solidFill>
                  <a:srgbClr val="FFFFFF"/>
                </a:solidFill>
                <a:latin typeface="Arial Black"/>
                <a:cs typeface="Arial Black"/>
              </a:rPr>
              <a:t>E</a:t>
            </a:r>
            <a:r>
              <a:rPr sz="3600" b="1" spc="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600" b="1" spc="-1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3600" b="1" dirty="0">
                <a:solidFill>
                  <a:srgbClr val="FFFFFF"/>
                </a:solidFill>
                <a:latin typeface="Arial Black"/>
                <a:cs typeface="Arial Black"/>
              </a:rPr>
              <a:t>015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74700" y="1231900"/>
            <a:ext cx="1491406" cy="7558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41700" y="7251700"/>
            <a:ext cx="3687445" cy="8648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19200" algn="l"/>
              </a:tabLst>
            </a:pPr>
            <a:r>
              <a:rPr sz="5500" b="1" dirty="0">
                <a:solidFill>
                  <a:srgbClr val="FF0000"/>
                </a:solidFill>
                <a:latin typeface="Calibri"/>
                <a:cs typeface="Calibri"/>
              </a:rPr>
              <a:t>LAS	PALMAS</a:t>
            </a:r>
            <a:endParaRPr sz="55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13100" y="3289300"/>
            <a:ext cx="4452174" cy="34024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8513" y="276859"/>
            <a:ext cx="4427220" cy="45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PR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ESUPUES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GENER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EST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PARA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01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  <a:p>
            <a:pPr marL="1510665">
              <a:lnSpc>
                <a:spcPct val="100000"/>
              </a:lnSpc>
              <a:spcBef>
                <a:spcPts val="165"/>
              </a:spcBef>
            </a:pPr>
            <a:r>
              <a:rPr sz="1100" b="1" dirty="0">
                <a:latin typeface="Calibri"/>
                <a:cs typeface="Calibri"/>
              </a:rPr>
              <a:t>EV</a:t>
            </a:r>
            <a:r>
              <a:rPr sz="1100" b="1" spc="-10" dirty="0">
                <a:latin typeface="Calibri"/>
                <a:cs typeface="Calibri"/>
              </a:rPr>
              <a:t>O</a:t>
            </a:r>
            <a:r>
              <a:rPr sz="1100" b="1" dirty="0">
                <a:latin typeface="Calibri"/>
                <a:cs typeface="Calibri"/>
              </a:rPr>
              <a:t>LUCI</a:t>
            </a:r>
            <a:r>
              <a:rPr sz="1100" b="1" spc="-5" dirty="0">
                <a:latin typeface="Calibri"/>
                <a:cs typeface="Calibri"/>
              </a:rPr>
              <a:t>Ó</a:t>
            </a:r>
            <a:r>
              <a:rPr sz="1100" b="1" dirty="0">
                <a:latin typeface="Calibri"/>
                <a:cs typeface="Calibri"/>
              </a:rPr>
              <a:t>N </a:t>
            </a:r>
            <a:r>
              <a:rPr sz="1100" b="1" spc="-5" dirty="0">
                <a:latin typeface="Calibri"/>
                <a:cs typeface="Calibri"/>
              </a:rPr>
              <a:t>D</a:t>
            </a:r>
            <a:r>
              <a:rPr sz="1100" b="1" dirty="0">
                <a:latin typeface="Calibri"/>
                <a:cs typeface="Calibri"/>
              </a:rPr>
              <a:t>E LA 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N</a:t>
            </a:r>
            <a:r>
              <a:rPr sz="1100" b="1" spc="-5" dirty="0">
                <a:latin typeface="Calibri"/>
                <a:cs typeface="Calibri"/>
              </a:rPr>
              <a:t>V</a:t>
            </a:r>
            <a:r>
              <a:rPr sz="1100" b="1" dirty="0">
                <a:latin typeface="Calibri"/>
                <a:cs typeface="Calibri"/>
              </a:rPr>
              <a:t>ER</a:t>
            </a:r>
            <a:r>
              <a:rPr sz="1100" b="1" spc="-10" dirty="0">
                <a:latin typeface="Calibri"/>
                <a:cs typeface="Calibri"/>
              </a:rPr>
              <a:t>S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Ó</a:t>
            </a:r>
            <a:r>
              <a:rPr sz="1100" b="1" dirty="0">
                <a:latin typeface="Calibri"/>
                <a:cs typeface="Calibri"/>
              </a:rPr>
              <a:t>N TERR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T</a:t>
            </a:r>
            <a:r>
              <a:rPr sz="1100" b="1" spc="-5" dirty="0">
                <a:latin typeface="Calibri"/>
                <a:cs typeface="Calibri"/>
              </a:rPr>
              <a:t>OR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ALIZADA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55775" y="5887211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55775" y="5320284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55775" y="4753355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55775" y="4186428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55775" y="3619500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55775" y="3051048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55775" y="2484120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55775" y="1917192"/>
            <a:ext cx="8533130" cy="0"/>
          </a:xfrm>
          <a:custGeom>
            <a:avLst/>
            <a:gdLst/>
            <a:ahLst/>
            <a:cxnLst/>
            <a:rect l="l" t="t" r="r" b="b"/>
            <a:pathLst>
              <a:path w="8533130">
                <a:moveTo>
                  <a:pt x="0" y="0"/>
                </a:moveTo>
                <a:lnTo>
                  <a:pt x="8532876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55776" y="1917192"/>
            <a:ext cx="0" cy="4578350"/>
          </a:xfrm>
          <a:custGeom>
            <a:avLst/>
            <a:gdLst/>
            <a:ahLst/>
            <a:cxnLst/>
            <a:rect l="l" t="t" r="r" b="b"/>
            <a:pathLst>
              <a:path h="4578350">
                <a:moveTo>
                  <a:pt x="0" y="0"/>
                </a:moveTo>
                <a:lnTo>
                  <a:pt x="0" y="4578096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14627" y="6455664"/>
            <a:ext cx="8574405" cy="0"/>
          </a:xfrm>
          <a:custGeom>
            <a:avLst/>
            <a:gdLst/>
            <a:ahLst/>
            <a:cxnLst/>
            <a:rect l="l" t="t" r="r" b="b"/>
            <a:pathLst>
              <a:path w="8574405">
                <a:moveTo>
                  <a:pt x="0" y="0"/>
                </a:moveTo>
                <a:lnTo>
                  <a:pt x="8574024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14627" y="58872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14627" y="53202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14627" y="47533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14627" y="418642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14627" y="36195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14627" y="305104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14627" y="24841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14627" y="191719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22576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89376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456176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22976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88252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55052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721852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88652" y="6455664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88414" y="2222754"/>
            <a:ext cx="3200400" cy="2245360"/>
          </a:xfrm>
          <a:custGeom>
            <a:avLst/>
            <a:gdLst/>
            <a:ahLst/>
            <a:cxnLst/>
            <a:rect l="l" t="t" r="r" b="b"/>
            <a:pathLst>
              <a:path w="3200400" h="2245360">
                <a:moveTo>
                  <a:pt x="0" y="0"/>
                </a:moveTo>
                <a:lnTo>
                  <a:pt x="1066800" y="208788"/>
                </a:lnTo>
                <a:lnTo>
                  <a:pt x="2133600" y="463295"/>
                </a:lnTo>
                <a:lnTo>
                  <a:pt x="3200400" y="2244852"/>
                </a:lnTo>
              </a:path>
            </a:pathLst>
          </a:custGeom>
          <a:ln w="62484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988814" y="4467605"/>
            <a:ext cx="4267200" cy="654050"/>
          </a:xfrm>
          <a:custGeom>
            <a:avLst/>
            <a:gdLst/>
            <a:ahLst/>
            <a:cxnLst/>
            <a:rect l="l" t="t" r="r" b="b"/>
            <a:pathLst>
              <a:path w="4267200" h="654050">
                <a:moveTo>
                  <a:pt x="0" y="0"/>
                </a:moveTo>
                <a:lnTo>
                  <a:pt x="1066800" y="170687"/>
                </a:lnTo>
                <a:lnTo>
                  <a:pt x="2133600" y="152399"/>
                </a:lnTo>
                <a:lnTo>
                  <a:pt x="3200400" y="288035"/>
                </a:lnTo>
                <a:lnTo>
                  <a:pt x="4267200" y="653795"/>
                </a:lnTo>
              </a:path>
            </a:pathLst>
          </a:custGeom>
          <a:ln w="62484">
            <a:solidFill>
              <a:srgbClr val="006FC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44091" y="217766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900"/>
                </a:lnTo>
                <a:lnTo>
                  <a:pt x="88900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744091" y="217766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900" y="44450"/>
                </a:lnTo>
                <a:lnTo>
                  <a:pt x="44450" y="88900"/>
                </a:lnTo>
                <a:lnTo>
                  <a:pt x="0" y="44450"/>
                </a:lnTo>
                <a:lnTo>
                  <a:pt x="44450" y="0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10001" y="238633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10001" y="238633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76802" y="264083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76802" y="264083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943602" y="442239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943602" y="442239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010402" y="459308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49"/>
                </a:lnTo>
                <a:lnTo>
                  <a:pt x="44450" y="88391"/>
                </a:lnTo>
                <a:lnTo>
                  <a:pt x="88392" y="44449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010402" y="459308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49"/>
                </a:lnTo>
                <a:lnTo>
                  <a:pt x="44450" y="88391"/>
                </a:lnTo>
                <a:lnTo>
                  <a:pt x="0" y="44449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077202" y="457479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77202" y="457479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144002" y="471043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144002" y="471043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210802" y="507619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210802" y="507619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784095" y="2368423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373.091</a:t>
            </a:r>
            <a:r>
              <a:rPr sz="1000" b="1" spc="-15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06627" y="1826133"/>
            <a:ext cx="2836545" cy="540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4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4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R="6350" algn="r">
              <a:lnSpc>
                <a:spcPct val="100000"/>
              </a:lnSpc>
            </a:pP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354.605</a:t>
            </a:r>
            <a:r>
              <a:rPr sz="1000" b="1" spc="-15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85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06627" y="2602738"/>
            <a:ext cx="3928745" cy="529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350" algn="r">
              <a:lnSpc>
                <a:spcPct val="100000"/>
              </a:lnSpc>
            </a:pP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332.163</a:t>
            </a:r>
            <a:r>
              <a:rPr sz="1000" b="1" spc="-15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48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3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099430" y="4269485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175.192</a:t>
            </a:r>
            <a:r>
              <a:rPr sz="1000" b="1" spc="-15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FF0000"/>
                </a:solidFill>
                <a:latin typeface="Calibri"/>
                <a:cs typeface="Calibri"/>
              </a:rPr>
              <a:t>09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140958" y="4733925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160.145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30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169657" y="4359021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161.752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54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325357" y="4570603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149.831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72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06627" y="5037582"/>
            <a:ext cx="9209405" cy="364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350" algn="r">
              <a:lnSpc>
                <a:spcPct val="100000"/>
              </a:lnSpc>
            </a:pP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117.619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60500" y="6365544"/>
            <a:ext cx="8953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70940" y="5798058"/>
            <a:ext cx="37909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5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06627" y="4663185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06627" y="409575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06627" y="3528441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2</a:t>
            </a:r>
            <a:r>
              <a:rPr sz="1000" spc="5" dirty="0">
                <a:latin typeface="Calibri"/>
                <a:cs typeface="Calibri"/>
              </a:rPr>
              <a:t>5</a:t>
            </a:r>
            <a:r>
              <a:rPr sz="1000" dirty="0">
                <a:latin typeface="Calibri"/>
                <a:cs typeface="Calibri"/>
              </a:rPr>
              <a:t>0.</a:t>
            </a:r>
            <a:r>
              <a:rPr sz="1000" spc="-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06627" y="2393442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3</a:t>
            </a:r>
            <a:r>
              <a:rPr sz="100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47570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08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714370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09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781425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848225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915025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982206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049006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115806" y="6530441"/>
            <a:ext cx="2832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483734" y="1301877"/>
            <a:ext cx="162433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dirty="0">
                <a:latin typeface="Calibri"/>
                <a:cs typeface="Calibri"/>
              </a:rPr>
              <a:t>Las </a:t>
            </a:r>
            <a:r>
              <a:rPr sz="2800" b="1" spc="-75" dirty="0">
                <a:latin typeface="Calibri"/>
                <a:cs typeface="Calibri"/>
              </a:rPr>
              <a:t>P</a:t>
            </a:r>
            <a:r>
              <a:rPr sz="2800" b="1" spc="-15" dirty="0">
                <a:latin typeface="Calibri"/>
                <a:cs typeface="Calibri"/>
              </a:rPr>
              <a:t>almas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2271267" y="5400116"/>
            <a:ext cx="1278255" cy="1049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419593" y="5400116"/>
            <a:ext cx="1044955" cy="10480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647496" y="7071868"/>
            <a:ext cx="1815464" cy="187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Las cifras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es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 euros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3" name="object 7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237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8513" y="276859"/>
            <a:ext cx="4427220" cy="45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PR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ESUPUES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GENER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LES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EST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PARA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01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  <a:p>
            <a:pPr marL="1101090">
              <a:lnSpc>
                <a:spcPct val="100000"/>
              </a:lnSpc>
              <a:spcBef>
                <a:spcPts val="165"/>
              </a:spcBef>
            </a:pPr>
            <a:r>
              <a:rPr sz="1100" b="1" spc="-5" dirty="0">
                <a:latin typeface="Calibri"/>
                <a:cs typeface="Calibri"/>
              </a:rPr>
              <a:t>PROM</a:t>
            </a:r>
            <a:r>
              <a:rPr sz="1100" b="1" dirty="0">
                <a:latin typeface="Calibri"/>
                <a:cs typeface="Calibri"/>
              </a:rPr>
              <a:t>ED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O A</a:t>
            </a:r>
            <a:r>
              <a:rPr sz="1100" b="1" spc="5" dirty="0">
                <a:latin typeface="Calibri"/>
                <a:cs typeface="Calibri"/>
              </a:rPr>
              <a:t>N</a:t>
            </a:r>
            <a:r>
              <a:rPr sz="1100" b="1" dirty="0">
                <a:latin typeface="Calibri"/>
                <a:cs typeface="Calibri"/>
              </a:rPr>
              <a:t>UAL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</a:t>
            </a:r>
            <a:r>
              <a:rPr sz="1100" b="1" dirty="0">
                <a:latin typeface="Calibri"/>
                <a:cs typeface="Calibri"/>
              </a:rPr>
              <a:t>E LA 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N</a:t>
            </a:r>
            <a:r>
              <a:rPr sz="1100" b="1" spc="-5" dirty="0">
                <a:latin typeface="Calibri"/>
                <a:cs typeface="Calibri"/>
              </a:rPr>
              <a:t>V</a:t>
            </a:r>
            <a:r>
              <a:rPr sz="1100" b="1" dirty="0">
                <a:latin typeface="Calibri"/>
                <a:cs typeface="Calibri"/>
              </a:rPr>
              <a:t>ER</a:t>
            </a:r>
            <a:r>
              <a:rPr sz="1100" b="1" spc="-10" dirty="0">
                <a:latin typeface="Calibri"/>
                <a:cs typeface="Calibri"/>
              </a:rPr>
              <a:t>S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Ó</a:t>
            </a:r>
            <a:r>
              <a:rPr sz="1100" b="1" dirty="0">
                <a:latin typeface="Calibri"/>
                <a:cs typeface="Calibri"/>
              </a:rPr>
              <a:t>N TERR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T</a:t>
            </a:r>
            <a:r>
              <a:rPr sz="1100" b="1" spc="-5" dirty="0">
                <a:latin typeface="Calibri"/>
                <a:cs typeface="Calibri"/>
              </a:rPr>
              <a:t>OR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dirty="0">
                <a:latin typeface="Calibri"/>
                <a:cs typeface="Calibri"/>
              </a:rPr>
              <a:t>ALIZADA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72511" y="1912620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4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72511" y="3633216"/>
            <a:ext cx="0" cy="1102360"/>
          </a:xfrm>
          <a:custGeom>
            <a:avLst/>
            <a:gdLst/>
            <a:ahLst/>
            <a:cxnLst/>
            <a:rect l="l" t="t" r="r" b="b"/>
            <a:pathLst>
              <a:path h="1102360">
                <a:moveTo>
                  <a:pt x="0" y="0"/>
                </a:moveTo>
                <a:lnTo>
                  <a:pt x="0" y="1101852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72511" y="5907024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42944" y="1912620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4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42944" y="3633216"/>
            <a:ext cx="0" cy="1102360"/>
          </a:xfrm>
          <a:custGeom>
            <a:avLst/>
            <a:gdLst/>
            <a:ahLst/>
            <a:cxnLst/>
            <a:rect l="l" t="t" r="r" b="b"/>
            <a:pathLst>
              <a:path h="1102360">
                <a:moveTo>
                  <a:pt x="0" y="0"/>
                </a:moveTo>
                <a:lnTo>
                  <a:pt x="0" y="1101852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42944" y="5907024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11852" y="1912620"/>
            <a:ext cx="0" cy="2822575"/>
          </a:xfrm>
          <a:custGeom>
            <a:avLst/>
            <a:gdLst/>
            <a:ahLst/>
            <a:cxnLst/>
            <a:rect l="l" t="t" r="r" b="b"/>
            <a:pathLst>
              <a:path h="2822575">
                <a:moveTo>
                  <a:pt x="0" y="0"/>
                </a:moveTo>
                <a:lnTo>
                  <a:pt x="0" y="2822448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11852" y="5907024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82284" y="1912620"/>
            <a:ext cx="0" cy="2822575"/>
          </a:xfrm>
          <a:custGeom>
            <a:avLst/>
            <a:gdLst/>
            <a:ahLst/>
            <a:cxnLst/>
            <a:rect l="l" t="t" r="r" b="b"/>
            <a:pathLst>
              <a:path h="2822575">
                <a:moveTo>
                  <a:pt x="0" y="0"/>
                </a:moveTo>
                <a:lnTo>
                  <a:pt x="0" y="2822448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82284" y="5907024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2716" y="1912620"/>
            <a:ext cx="0" cy="2822575"/>
          </a:xfrm>
          <a:custGeom>
            <a:avLst/>
            <a:gdLst/>
            <a:ahLst/>
            <a:cxnLst/>
            <a:rect l="l" t="t" r="r" b="b"/>
            <a:pathLst>
              <a:path h="2822575">
                <a:moveTo>
                  <a:pt x="0" y="0"/>
                </a:moveTo>
                <a:lnTo>
                  <a:pt x="0" y="2822448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52716" y="5907024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423147" y="1912620"/>
            <a:ext cx="0" cy="2822575"/>
          </a:xfrm>
          <a:custGeom>
            <a:avLst/>
            <a:gdLst/>
            <a:ahLst/>
            <a:cxnLst/>
            <a:rect l="l" t="t" r="r" b="b"/>
            <a:pathLst>
              <a:path h="2822575">
                <a:moveTo>
                  <a:pt x="0" y="0"/>
                </a:moveTo>
                <a:lnTo>
                  <a:pt x="0" y="2822448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423147" y="5907024"/>
            <a:ext cx="0" cy="550545"/>
          </a:xfrm>
          <a:custGeom>
            <a:avLst/>
            <a:gdLst/>
            <a:ahLst/>
            <a:cxnLst/>
            <a:rect l="l" t="t" r="r" b="b"/>
            <a:pathLst>
              <a:path h="550545">
                <a:moveTo>
                  <a:pt x="0" y="0"/>
                </a:moveTo>
                <a:lnTo>
                  <a:pt x="0" y="550164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93580" y="1912620"/>
            <a:ext cx="0" cy="4544695"/>
          </a:xfrm>
          <a:custGeom>
            <a:avLst/>
            <a:gdLst/>
            <a:ahLst/>
            <a:cxnLst/>
            <a:rect l="l" t="t" r="r" b="b"/>
            <a:pathLst>
              <a:path h="4544695">
                <a:moveTo>
                  <a:pt x="0" y="0"/>
                </a:moveTo>
                <a:lnTo>
                  <a:pt x="0" y="4544568"/>
                </a:lnTo>
              </a:path>
            </a:pathLst>
          </a:custGeom>
          <a:ln w="9144">
            <a:solidFill>
              <a:srgbClr val="7E7E7E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02080" y="4735068"/>
            <a:ext cx="7225665" cy="1172210"/>
          </a:xfrm>
          <a:custGeom>
            <a:avLst/>
            <a:gdLst/>
            <a:ahLst/>
            <a:cxnLst/>
            <a:rect l="l" t="t" r="r" b="b"/>
            <a:pathLst>
              <a:path w="7225665" h="1172210">
                <a:moveTo>
                  <a:pt x="0" y="1171956"/>
                </a:moveTo>
                <a:lnTo>
                  <a:pt x="7225282" y="1171956"/>
                </a:lnTo>
                <a:lnTo>
                  <a:pt x="7225282" y="0"/>
                </a:lnTo>
                <a:lnTo>
                  <a:pt x="0" y="0"/>
                </a:lnTo>
                <a:lnTo>
                  <a:pt x="0" y="117195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02080" y="2462784"/>
            <a:ext cx="3449320" cy="1170940"/>
          </a:xfrm>
          <a:custGeom>
            <a:avLst/>
            <a:gdLst/>
            <a:ahLst/>
            <a:cxnLst/>
            <a:rect l="l" t="t" r="r" b="b"/>
            <a:pathLst>
              <a:path w="3449320" h="1170939">
                <a:moveTo>
                  <a:pt x="0" y="1170431"/>
                </a:moveTo>
                <a:lnTo>
                  <a:pt x="3448812" y="1170431"/>
                </a:lnTo>
                <a:lnTo>
                  <a:pt x="3448812" y="0"/>
                </a:lnTo>
                <a:lnTo>
                  <a:pt x="0" y="0"/>
                </a:lnTo>
                <a:lnTo>
                  <a:pt x="0" y="117043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62455" y="6457188"/>
            <a:ext cx="8231505" cy="0"/>
          </a:xfrm>
          <a:custGeom>
            <a:avLst/>
            <a:gdLst/>
            <a:ahLst/>
            <a:cxnLst/>
            <a:rect l="l" t="t" r="r" b="b"/>
            <a:pathLst>
              <a:path w="8231505">
                <a:moveTo>
                  <a:pt x="0" y="0"/>
                </a:moveTo>
                <a:lnTo>
                  <a:pt x="8231124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02080" y="1912620"/>
            <a:ext cx="0" cy="4584700"/>
          </a:xfrm>
          <a:custGeom>
            <a:avLst/>
            <a:gdLst/>
            <a:ahLst/>
            <a:cxnLst/>
            <a:rect l="l" t="t" r="r" b="b"/>
            <a:pathLst>
              <a:path h="4584700">
                <a:moveTo>
                  <a:pt x="0" y="0"/>
                </a:moveTo>
                <a:lnTo>
                  <a:pt x="0" y="4584192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72511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42944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911852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82284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52716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423147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593580" y="6457188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62455" y="418490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62455" y="191262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694546" y="5237480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308.763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16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916170" y="2964561"/>
            <a:ext cx="6032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Calibri"/>
                <a:cs typeface="Calibri"/>
              </a:rPr>
              <a:t>147.337</a:t>
            </a:r>
            <a:r>
              <a:rPr sz="1000" b="1" spc="-15" dirty="0">
                <a:latin typeface="Calibri"/>
                <a:cs typeface="Calibri"/>
              </a:rPr>
              <a:t>,</a:t>
            </a:r>
            <a:r>
              <a:rPr sz="1000" b="1" spc="-10" dirty="0">
                <a:latin typeface="Calibri"/>
                <a:cs typeface="Calibri"/>
              </a:rPr>
              <a:t>17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57376" y="6532270"/>
            <a:ext cx="8953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83027" y="6532270"/>
            <a:ext cx="37909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5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21202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691253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861684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032117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</a:t>
            </a:r>
            <a:r>
              <a:rPr sz="100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202294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3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372727" y="6532270"/>
            <a:ext cx="44386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3</a:t>
            </a:r>
            <a:r>
              <a:rPr sz="100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0.000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17905" y="5230495"/>
            <a:ext cx="57912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08-2011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17905" y="2957576"/>
            <a:ext cx="57912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2</a:t>
            </a:r>
            <a:r>
              <a:rPr sz="1000" b="1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12-2015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83734" y="1301877"/>
            <a:ext cx="162433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dirty="0">
                <a:latin typeface="Calibri"/>
                <a:cs typeface="Calibri"/>
              </a:rPr>
              <a:t>Las </a:t>
            </a:r>
            <a:r>
              <a:rPr sz="2800" b="1" spc="-75" dirty="0">
                <a:latin typeface="Calibri"/>
                <a:cs typeface="Calibri"/>
              </a:rPr>
              <a:t>P</a:t>
            </a:r>
            <a:r>
              <a:rPr sz="2800" b="1" spc="-15" dirty="0">
                <a:latin typeface="Calibri"/>
                <a:cs typeface="Calibri"/>
              </a:rPr>
              <a:t>almas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440180" y="2618892"/>
            <a:ext cx="870966" cy="8727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12113" y="4996421"/>
            <a:ext cx="1324229" cy="668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47496" y="7071868"/>
            <a:ext cx="1815464" cy="187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Las cifras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es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 euros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238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323</Words>
  <Application>Microsoft Macintosh PowerPoint</Application>
  <PresentationFormat>Personalizado</PresentationFormat>
  <Paragraphs>209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Office Theme</vt:lpstr>
      <vt:lpstr>PGE 2015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PGE 2015</dc:title>
  <dc:creator>María Teresa Yolanda Pérez Coca</dc:creator>
  <cp:lastModifiedBy>x xx</cp:lastModifiedBy>
  <cp:revision>2</cp:revision>
  <dcterms:created xsi:type="dcterms:W3CDTF">2014-09-30T22:15:50Z</dcterms:created>
  <dcterms:modified xsi:type="dcterms:W3CDTF">2014-10-01T00:18:31Z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2014-09-30T00:00:00Z</vt:filetime>
  </property>
  <property fmtid="{D5CDD505-2E9C-101B-9397-08002B2CF9AE}" pid="3" name="LastSaved">
    <vt:filetime>2014-09-30T00:00:00Z</vt:filetime>
  </property>
</Properties>
</file>